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326" r:id="rId3"/>
    <p:sldId id="328" r:id="rId4"/>
    <p:sldId id="327" r:id="rId5"/>
    <p:sldId id="259" r:id="rId6"/>
    <p:sldId id="276" r:id="rId7"/>
    <p:sldId id="277" r:id="rId8"/>
    <p:sldId id="316" r:id="rId9"/>
    <p:sldId id="329" r:id="rId10"/>
    <p:sldId id="332" r:id="rId11"/>
    <p:sldId id="348" r:id="rId12"/>
    <p:sldId id="347" r:id="rId13"/>
    <p:sldId id="334" r:id="rId14"/>
    <p:sldId id="363" r:id="rId15"/>
    <p:sldId id="330" r:id="rId16"/>
    <p:sldId id="331" r:id="rId17"/>
    <p:sldId id="354" r:id="rId18"/>
    <p:sldId id="336" r:id="rId19"/>
    <p:sldId id="337" r:id="rId20"/>
    <p:sldId id="338" r:id="rId21"/>
    <p:sldId id="339" r:id="rId22"/>
    <p:sldId id="340" r:id="rId23"/>
    <p:sldId id="358" r:id="rId24"/>
    <p:sldId id="341" r:id="rId25"/>
    <p:sldId id="342" r:id="rId26"/>
    <p:sldId id="343" r:id="rId27"/>
    <p:sldId id="344" r:id="rId28"/>
    <p:sldId id="345" r:id="rId29"/>
    <p:sldId id="349" r:id="rId30"/>
    <p:sldId id="350" r:id="rId31"/>
    <p:sldId id="357" r:id="rId32"/>
    <p:sldId id="351" r:id="rId33"/>
    <p:sldId id="346" r:id="rId34"/>
    <p:sldId id="362" r:id="rId35"/>
    <p:sldId id="352" r:id="rId36"/>
    <p:sldId id="355" r:id="rId37"/>
    <p:sldId id="356" r:id="rId38"/>
    <p:sldId id="359" r:id="rId39"/>
    <p:sldId id="353" r:id="rId40"/>
    <p:sldId id="306" r:id="rId41"/>
    <p:sldId id="32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6" autoAdjust="0"/>
    <p:restoredTop sz="94660"/>
  </p:normalViewPr>
  <p:slideViewPr>
    <p:cSldViewPr snapToGrid="0">
      <p:cViewPr varScale="1">
        <p:scale>
          <a:sx n="76" d="100"/>
          <a:sy n="76" d="100"/>
        </p:scale>
        <p:origin x="70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53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kue Hirata" userId="dc88cefa-73d1-40ef-a1d4-4575a65e7ee2" providerId="ADAL" clId="{2DBD4590-7B76-4D64-9B62-20FB0D145B46}"/>
    <pc:docChg chg="custSel delSld modSld">
      <pc:chgData name="Ikue Hirata" userId="dc88cefa-73d1-40ef-a1d4-4575a65e7ee2" providerId="ADAL" clId="{2DBD4590-7B76-4D64-9B62-20FB0D145B46}" dt="2023-07-09T21:27:13.799" v="2" actId="478"/>
      <pc:docMkLst>
        <pc:docMk/>
      </pc:docMkLst>
      <pc:sldChg chg="del">
        <pc:chgData name="Ikue Hirata" userId="dc88cefa-73d1-40ef-a1d4-4575a65e7ee2" providerId="ADAL" clId="{2DBD4590-7B76-4D64-9B62-20FB0D145B46}" dt="2023-07-09T21:27:03.616" v="0" actId="47"/>
        <pc:sldMkLst>
          <pc:docMk/>
          <pc:sldMk cId="3251172458" sldId="317"/>
        </pc:sldMkLst>
      </pc:sldChg>
      <pc:sldChg chg="del">
        <pc:chgData name="Ikue Hirata" userId="dc88cefa-73d1-40ef-a1d4-4575a65e7ee2" providerId="ADAL" clId="{2DBD4590-7B76-4D64-9B62-20FB0D145B46}" dt="2023-07-09T21:27:07.240" v="1" actId="47"/>
        <pc:sldMkLst>
          <pc:docMk/>
          <pc:sldMk cId="1406081095" sldId="320"/>
        </pc:sldMkLst>
      </pc:sldChg>
      <pc:sldChg chg="delSp mod">
        <pc:chgData name="Ikue Hirata" userId="dc88cefa-73d1-40ef-a1d4-4575a65e7ee2" providerId="ADAL" clId="{2DBD4590-7B76-4D64-9B62-20FB0D145B46}" dt="2023-07-09T21:27:13.799" v="2" actId="478"/>
        <pc:sldMkLst>
          <pc:docMk/>
          <pc:sldMk cId="2385254306" sldId="321"/>
        </pc:sldMkLst>
        <pc:spChg chg="del">
          <ac:chgData name="Ikue Hirata" userId="dc88cefa-73d1-40ef-a1d4-4575a65e7ee2" providerId="ADAL" clId="{2DBD4590-7B76-4D64-9B62-20FB0D145B46}" dt="2023-07-09T21:27:13.799" v="2" actId="478"/>
          <ac:spMkLst>
            <pc:docMk/>
            <pc:sldMk cId="2385254306" sldId="321"/>
            <ac:spMk id="12" creationId="{00000000-0000-0000-0000-000000000000}"/>
          </ac:spMkLst>
        </pc:spChg>
      </pc:sldChg>
    </pc:docChg>
  </pc:docChgLst>
  <pc:docChgLst>
    <pc:chgData name="Ikue Hirata" userId="dc88cefa-73d1-40ef-a1d4-4575a65e7ee2" providerId="ADAL" clId="{54ACE9FC-6F43-4D0A-BC55-D84015E0403A}"/>
    <pc:docChg chg="undo custSel addSld delSld modSld modMainMaster">
      <pc:chgData name="Ikue Hirata" userId="dc88cefa-73d1-40ef-a1d4-4575a65e7ee2" providerId="ADAL" clId="{54ACE9FC-6F43-4D0A-BC55-D84015E0403A}" dt="2023-07-06T16:41:55.026" v="1467" actId="20577"/>
      <pc:docMkLst>
        <pc:docMk/>
      </pc:docMkLst>
      <pc:sldChg chg="modSp mod">
        <pc:chgData name="Ikue Hirata" userId="dc88cefa-73d1-40ef-a1d4-4575a65e7ee2" providerId="ADAL" clId="{54ACE9FC-6F43-4D0A-BC55-D84015E0403A}" dt="2023-07-06T10:26:28.625" v="130"/>
        <pc:sldMkLst>
          <pc:docMk/>
          <pc:sldMk cId="1365176264" sldId="256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365176264" sldId="256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365176264" sldId="256"/>
            <ac:spMk id="3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365176264" sldId="256"/>
            <ac:spMk id="4" creationId="{00000000-0000-0000-0000-000000000000}"/>
          </ac:spMkLst>
        </pc:spChg>
      </pc:sldChg>
      <pc:sldChg chg="modSp mod">
        <pc:chgData name="Ikue Hirata" userId="dc88cefa-73d1-40ef-a1d4-4575a65e7ee2" providerId="ADAL" clId="{54ACE9FC-6F43-4D0A-BC55-D84015E0403A}" dt="2023-07-06T10:42:23.149" v="764" actId="20577"/>
        <pc:sldMkLst>
          <pc:docMk/>
          <pc:sldMk cId="3486554397" sldId="259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6554397" sldId="259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42:23.149" v="764" actId="20577"/>
          <ac:spMkLst>
            <pc:docMk/>
            <pc:sldMk cId="3486554397" sldId="259"/>
            <ac:spMk id="3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896363949" sldId="260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896363949" sldId="260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896363949" sldId="260"/>
            <ac:spMk id="1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896363949" sldId="260"/>
            <ac:picMk id="10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488728919" sldId="269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3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4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5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6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7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8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9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10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18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19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586782952" sldId="270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586782952" sldId="270"/>
            <ac:spMk id="5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586782952" sldId="270"/>
            <ac:picMk id="12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645019680" sldId="271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645019680" sldId="271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645019680" sldId="271"/>
            <ac:picMk id="7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522434193" sldId="272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522434193" sldId="272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522434193" sldId="272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618464829" sldId="273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618464829" sldId="273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618464829" sldId="273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406617086" sldId="274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6617086" sldId="274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406617086" sldId="274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193654823" sldId="275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193654823" sldId="275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193654823" sldId="275"/>
            <ac:spMk id="5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193654823" sldId="275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106417088" sldId="276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106417088" sldId="276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106417088" sldId="276"/>
            <ac:spMk id="3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106417088" sldId="276"/>
            <ac:picMk id="1026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952962062" sldId="277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952962062" sldId="277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952962062" sldId="277"/>
            <ac:spMk id="3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952962062" sldId="277"/>
            <ac:picMk id="5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575333057" sldId="278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75333057" sldId="278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75333057" sldId="278"/>
            <ac:spMk id="5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75333057" sldId="278"/>
            <ac:spMk id="6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75333057" sldId="278"/>
            <ac:spMk id="7" creationId="{00000000-0000-0000-0000-000000000000}"/>
          </ac:spMkLst>
        </pc:spChg>
      </pc:sldChg>
      <pc:sldChg chg="modSp mod">
        <pc:chgData name="Ikue Hirata" userId="dc88cefa-73d1-40ef-a1d4-4575a65e7ee2" providerId="ADAL" clId="{54ACE9FC-6F43-4D0A-BC55-D84015E0403A}" dt="2023-07-06T10:32:18.866" v="340" actId="27636"/>
        <pc:sldMkLst>
          <pc:docMk/>
          <pc:sldMk cId="3129006189" sldId="279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129006189" sldId="279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32:18.866" v="340" actId="27636"/>
          <ac:spMkLst>
            <pc:docMk/>
            <pc:sldMk cId="3129006189" sldId="279"/>
            <ac:spMk id="3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150693821" sldId="280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150693821" sldId="280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150693821" sldId="280"/>
            <ac:spMk id="3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215182682" sldId="281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215182682" sldId="281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215182682" sldId="281"/>
            <ac:spMk id="4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188413541" sldId="282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188413541" sldId="282"/>
            <ac:spMk id="4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188413541" sldId="282"/>
            <ac:picMk id="9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522061545" sldId="283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22061545" sldId="283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22061545" sldId="283"/>
            <ac:spMk id="4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22061545" sldId="283"/>
            <ac:spMk id="5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22061545" sldId="283"/>
            <ac:spMk id="6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22061545" sldId="283"/>
            <ac:spMk id="7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22061545" sldId="283"/>
            <ac:spMk id="8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093809329" sldId="284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093809329" sldId="284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093809329" sldId="284"/>
            <ac:picMk id="7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4090437" sldId="285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0437" sldId="285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0437" sldId="285"/>
            <ac:spMk id="3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0437" sldId="285"/>
            <ac:spMk id="4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0437" sldId="285"/>
            <ac:spMk id="5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0437" sldId="285"/>
            <ac:spMk id="8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0437" sldId="285"/>
            <ac:spMk id="9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0437" sldId="285"/>
            <ac:spMk id="10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831287762" sldId="286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831287762" sldId="286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831287762" sldId="286"/>
            <ac:spMk id="3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559111280" sldId="287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559111280" sldId="287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559111280" sldId="287"/>
            <ac:spMk id="19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559111280" sldId="287"/>
            <ac:picMk id="20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414964824" sldId="288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414964824" sldId="288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414964824" sldId="288"/>
            <ac:spMk id="3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312125179" sldId="289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312125179" sldId="289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312125179" sldId="289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116008705" sldId="290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116008705" sldId="290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116008705" sldId="290"/>
            <ac:spMk id="3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116008705" sldId="290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861422342" sldId="291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861422342" sldId="291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861422342" sldId="291"/>
            <ac:spMk id="3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861422342" sldId="291"/>
            <ac:picMk id="7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544777599" sldId="292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544777599" sldId="292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544777599" sldId="292"/>
            <ac:spMk id="3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544777599" sldId="292"/>
            <ac:picMk id="8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857350706" sldId="293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857350706" sldId="293"/>
            <ac:spMk id="2" creationId="{00000000-0000-0000-0000-000000000000}"/>
          </ac:spMkLst>
        </pc:spChg>
        <pc:graphicFrameChg chg="mod">
          <ac:chgData name="Ikue Hirata" userId="dc88cefa-73d1-40ef-a1d4-4575a65e7ee2" providerId="ADAL" clId="{54ACE9FC-6F43-4D0A-BC55-D84015E0403A}" dt="2023-07-06T10:26:28.625" v="130"/>
          <ac:graphicFrameMkLst>
            <pc:docMk/>
            <pc:sldMk cId="2857350706" sldId="293"/>
            <ac:graphicFrameMk id="5" creationId="{00000000-0000-0000-0000-000000000000}"/>
          </ac:graphicFrameMkLst>
        </pc:graphicFrame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105448746" sldId="294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105448746" sldId="294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105448746" sldId="294"/>
            <ac:picMk id="5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776893335" sldId="296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776893335" sldId="296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776893335" sldId="296"/>
            <ac:spMk id="6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776893335" sldId="296"/>
            <ac:picMk id="5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097847808" sldId="297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097847808" sldId="297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097847808" sldId="297"/>
            <ac:picMk id="10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728840420" sldId="298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728840420" sldId="298"/>
            <ac:spMk id="2" creationId="{00000000-0000-0000-0000-000000000000}"/>
          </ac:spMkLst>
        </pc:spChg>
        <pc:graphicFrameChg chg="mod">
          <ac:chgData name="Ikue Hirata" userId="dc88cefa-73d1-40ef-a1d4-4575a65e7ee2" providerId="ADAL" clId="{54ACE9FC-6F43-4D0A-BC55-D84015E0403A}" dt="2023-07-06T10:26:28.625" v="130"/>
          <ac:graphicFrameMkLst>
            <pc:docMk/>
            <pc:sldMk cId="1728840420" sldId="298"/>
            <ac:graphicFrameMk id="5" creationId="{00000000-0000-0000-0000-000000000000}"/>
          </ac:graphicFrameMkLst>
        </pc:graphicFrame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41776866" sldId="299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41776866" sldId="299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41776866" sldId="299"/>
            <ac:picMk id="7" creationId="{00000000-0000-0000-0000-000000000000}"/>
          </ac:picMkLst>
        </pc:pic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41776866" sldId="299"/>
            <ac:picMk id="8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205783165" sldId="300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205783165" sldId="300"/>
            <ac:spMk id="2" creationId="{00000000-0000-0000-0000-000000000000}"/>
          </ac:spMkLst>
        </pc:spChg>
        <pc:graphicFrameChg chg="mod">
          <ac:chgData name="Ikue Hirata" userId="dc88cefa-73d1-40ef-a1d4-4575a65e7ee2" providerId="ADAL" clId="{54ACE9FC-6F43-4D0A-BC55-D84015E0403A}" dt="2023-07-06T10:26:28.625" v="130"/>
          <ac:graphicFrameMkLst>
            <pc:docMk/>
            <pc:sldMk cId="3205783165" sldId="300"/>
            <ac:graphicFrameMk id="4" creationId="{00000000-0000-0000-0000-000000000000}"/>
          </ac:graphicFrameMkLst>
        </pc:graphicFrame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757917290" sldId="301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757917290" sldId="301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757917290" sldId="301"/>
            <ac:picMk id="1032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174511092" sldId="303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174511092" sldId="303"/>
            <ac:spMk id="2" creationId="{00000000-0000-0000-0000-000000000000}"/>
          </ac:spMkLst>
        </pc:spChg>
        <pc:graphicFrameChg chg="mod">
          <ac:chgData name="Ikue Hirata" userId="dc88cefa-73d1-40ef-a1d4-4575a65e7ee2" providerId="ADAL" clId="{54ACE9FC-6F43-4D0A-BC55-D84015E0403A}" dt="2023-07-06T10:26:28.625" v="130"/>
          <ac:graphicFrameMkLst>
            <pc:docMk/>
            <pc:sldMk cId="1174511092" sldId="303"/>
            <ac:graphicFrameMk id="5" creationId="{00000000-0000-0000-0000-000000000000}"/>
          </ac:graphicFrameMkLst>
        </pc:graphicFrame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174511092" sldId="303"/>
            <ac:picMk id="3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752494961" sldId="304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752494961" sldId="304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752494961" sldId="304"/>
            <ac:picMk id="12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65931556" sldId="305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65931556" sldId="305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65931556" sldId="305"/>
            <ac:picMk id="6" creationId="{00000000-0000-0000-0000-000000000000}"/>
          </ac:picMkLst>
        </pc:picChg>
      </pc:sldChg>
      <pc:sldChg chg="modSp mod">
        <pc:chgData name="Ikue Hirata" userId="dc88cefa-73d1-40ef-a1d4-4575a65e7ee2" providerId="ADAL" clId="{54ACE9FC-6F43-4D0A-BC55-D84015E0403A}" dt="2023-07-06T10:26:28.915" v="134" actId="27636"/>
        <pc:sldMkLst>
          <pc:docMk/>
          <pc:sldMk cId="2164717900" sldId="306"/>
        </pc:sldMkLst>
        <pc:spChg chg="mod">
          <ac:chgData name="Ikue Hirata" userId="dc88cefa-73d1-40ef-a1d4-4575a65e7ee2" providerId="ADAL" clId="{54ACE9FC-6F43-4D0A-BC55-D84015E0403A}" dt="2023-07-06T10:26:28.915" v="134" actId="27636"/>
          <ac:spMkLst>
            <pc:docMk/>
            <pc:sldMk cId="2164717900" sldId="306"/>
            <ac:spMk id="4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164717900" sldId="306"/>
            <ac:picMk id="6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806317636" sldId="307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806317636" sldId="307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806317636" sldId="307"/>
            <ac:picMk id="8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832329764" sldId="308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832329764" sldId="308"/>
            <ac:spMk id="4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832329764" sldId="308"/>
            <ac:picMk id="7" creationId="{00000000-0000-0000-0000-000000000000}"/>
          </ac:picMkLst>
        </pc:picChg>
      </pc:sldChg>
      <pc:sldChg chg="modSp mod">
        <pc:chgData name="Ikue Hirata" userId="dc88cefa-73d1-40ef-a1d4-4575a65e7ee2" providerId="ADAL" clId="{54ACE9FC-6F43-4D0A-BC55-D84015E0403A}" dt="2023-07-06T10:26:28.925" v="135" actId="27636"/>
        <pc:sldMkLst>
          <pc:docMk/>
          <pc:sldMk cId="479199935" sldId="309"/>
        </pc:sldMkLst>
        <pc:spChg chg="mod">
          <ac:chgData name="Ikue Hirata" userId="dc88cefa-73d1-40ef-a1d4-4575a65e7ee2" providerId="ADAL" clId="{54ACE9FC-6F43-4D0A-BC55-D84015E0403A}" dt="2023-07-06T10:26:28.925" v="135" actId="27636"/>
          <ac:spMkLst>
            <pc:docMk/>
            <pc:sldMk cId="479199935" sldId="309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479199935" sldId="309"/>
            <ac:spMk id="5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479199935" sldId="309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923504756" sldId="311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923504756" sldId="311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923504756" sldId="311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412856892" sldId="312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412856892" sldId="312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412856892" sldId="312"/>
            <ac:picMk id="4" creationId="{00000000-0000-0000-0000-000000000000}"/>
          </ac:picMkLst>
        </pc:picChg>
      </pc:sldChg>
      <pc:sldChg chg="modSp mod">
        <pc:chgData name="Ikue Hirata" userId="dc88cefa-73d1-40ef-a1d4-4575a65e7ee2" providerId="ADAL" clId="{54ACE9FC-6F43-4D0A-BC55-D84015E0403A}" dt="2023-07-06T10:32:16.582" v="337" actId="27636"/>
        <pc:sldMkLst>
          <pc:docMk/>
          <pc:sldMk cId="2711438183" sldId="313"/>
        </pc:sldMkLst>
        <pc:spChg chg="mod">
          <ac:chgData name="Ikue Hirata" userId="dc88cefa-73d1-40ef-a1d4-4575a65e7ee2" providerId="ADAL" clId="{54ACE9FC-6F43-4D0A-BC55-D84015E0403A}" dt="2023-07-06T10:32:16.582" v="337" actId="27636"/>
          <ac:spMkLst>
            <pc:docMk/>
            <pc:sldMk cId="2711438183" sldId="313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711438183" sldId="313"/>
            <ac:picMk id="1026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409331354" sldId="314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331354" sldId="314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409331354" sldId="314"/>
            <ac:picMk id="4" creationId="{00000000-0000-0000-0000-000000000000}"/>
          </ac:picMkLst>
        </pc:picChg>
      </pc:sldChg>
      <pc:sldChg chg="del">
        <pc:chgData name="Ikue Hirata" userId="dc88cefa-73d1-40ef-a1d4-4575a65e7ee2" providerId="ADAL" clId="{54ACE9FC-6F43-4D0A-BC55-D84015E0403A}" dt="2023-07-06T10:19:39.460" v="0" actId="47"/>
        <pc:sldMkLst>
          <pc:docMk/>
          <pc:sldMk cId="3156411804" sldId="315"/>
        </pc:sldMkLst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527614952" sldId="316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527614952" sldId="316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527614952" sldId="316"/>
            <ac:spMk id="3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527614952" sldId="316"/>
            <ac:picMk id="1028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251172458" sldId="317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251172458" sldId="317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251172458" sldId="317"/>
            <ac:spMk id="7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251172458" sldId="317"/>
            <ac:spMk id="10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251172458" sldId="317"/>
            <ac:spMk id="11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251172458" sldId="317"/>
            <ac:picMk id="5" creationId="{00000000-0000-0000-0000-000000000000}"/>
          </ac:picMkLst>
        </pc:pic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251172458" sldId="317"/>
            <ac:picMk id="6" creationId="{00000000-0000-0000-0000-000000000000}"/>
          </ac:picMkLst>
        </pc:pic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251172458" sldId="317"/>
            <ac:picMk id="1026" creationId="{00000000-0000-0000-0000-000000000000}"/>
          </ac:picMkLst>
        </pc:picChg>
      </pc:sldChg>
      <pc:sldChg chg="del">
        <pc:chgData name="Ikue Hirata" userId="dc88cefa-73d1-40ef-a1d4-4575a65e7ee2" providerId="ADAL" clId="{54ACE9FC-6F43-4D0A-BC55-D84015E0403A}" dt="2023-07-06T10:20:53.496" v="5" actId="47"/>
        <pc:sldMkLst>
          <pc:docMk/>
          <pc:sldMk cId="1143817619" sldId="318"/>
        </pc:sldMkLst>
      </pc:sldChg>
      <pc:sldChg chg="del">
        <pc:chgData name="Ikue Hirata" userId="dc88cefa-73d1-40ef-a1d4-4575a65e7ee2" providerId="ADAL" clId="{54ACE9FC-6F43-4D0A-BC55-D84015E0403A}" dt="2023-07-06T10:20:32.411" v="3" actId="47"/>
        <pc:sldMkLst>
          <pc:docMk/>
          <pc:sldMk cId="4041919794" sldId="319"/>
        </pc:sldMkLst>
      </pc:sldChg>
      <pc:sldChg chg="modSp modAnim">
        <pc:chgData name="Ikue Hirata" userId="dc88cefa-73d1-40ef-a1d4-4575a65e7ee2" providerId="ADAL" clId="{54ACE9FC-6F43-4D0A-BC55-D84015E0403A}" dt="2023-07-06T10:26:28.625" v="130"/>
        <pc:sldMkLst>
          <pc:docMk/>
          <pc:sldMk cId="1406081095" sldId="320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6081095" sldId="320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6081095" sldId="320"/>
            <ac:spMk id="4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6081095" sldId="320"/>
            <ac:spMk id="7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406081095" sldId="320"/>
            <ac:picMk id="5" creationId="{00000000-0000-0000-0000-000000000000}"/>
          </ac:picMkLst>
        </pc:pic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406081095" sldId="320"/>
            <ac:picMk id="8" creationId="{00000000-0000-0000-0000-000000000000}"/>
          </ac:picMkLst>
        </pc:picChg>
        <pc:cxnChg chg="mod">
          <ac:chgData name="Ikue Hirata" userId="dc88cefa-73d1-40ef-a1d4-4575a65e7ee2" providerId="ADAL" clId="{54ACE9FC-6F43-4D0A-BC55-D84015E0403A}" dt="2023-07-06T10:26:28.625" v="130"/>
          <ac:cxnSpMkLst>
            <pc:docMk/>
            <pc:sldMk cId="1406081095" sldId="320"/>
            <ac:cxnSpMk id="6" creationId="{00000000-0000-0000-0000-000000000000}"/>
          </ac:cxnSpMkLst>
        </pc:cxn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385254306" sldId="321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385254306" sldId="321"/>
            <ac:spMk id="4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385254306" sldId="321"/>
            <ac:spMk id="8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385254306" sldId="321"/>
            <ac:spMk id="1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385254306" sldId="321"/>
            <ac:picMk id="2050" creationId="{00000000-0000-0000-0000-000000000000}"/>
          </ac:picMkLst>
        </pc:picChg>
        <pc:cxnChg chg="mod">
          <ac:chgData name="Ikue Hirata" userId="dc88cefa-73d1-40ef-a1d4-4575a65e7ee2" providerId="ADAL" clId="{54ACE9FC-6F43-4D0A-BC55-D84015E0403A}" dt="2023-07-06T10:26:28.625" v="130"/>
          <ac:cxnSpMkLst>
            <pc:docMk/>
            <pc:sldMk cId="2385254306" sldId="321"/>
            <ac:cxnSpMk id="7" creationId="{00000000-0000-0000-0000-000000000000}"/>
          </ac:cxnSpMkLst>
        </pc:cxnChg>
      </pc:sldChg>
      <pc:sldChg chg="modSp mod">
        <pc:chgData name="Ikue Hirata" userId="dc88cefa-73d1-40ef-a1d4-4575a65e7ee2" providerId="ADAL" clId="{54ACE9FC-6F43-4D0A-BC55-D84015E0403A}" dt="2023-07-06T10:26:28.905" v="133" actId="27636"/>
        <pc:sldMkLst>
          <pc:docMk/>
          <pc:sldMk cId="1323914560" sldId="322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323914560" sldId="322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905" v="133" actId="27636"/>
          <ac:spMkLst>
            <pc:docMk/>
            <pc:sldMk cId="1323914560" sldId="322"/>
            <ac:spMk id="3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4122779945" sldId="323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4122779945" sldId="323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4122779945" sldId="323"/>
            <ac:picMk id="4" creationId="{00000000-0000-0000-0000-000000000000}"/>
          </ac:picMkLst>
        </pc:pic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4122779945" sldId="323"/>
            <ac:picMk id="5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254090221" sldId="324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254090221" sldId="324"/>
            <ac:spMk id="4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254090221" sldId="324"/>
            <ac:picMk id="1026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616476044" sldId="325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616476044" sldId="325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616476044" sldId="325"/>
            <ac:picMk id="2051" creationId="{00000000-0000-0000-0000-000000000000}"/>
          </ac:picMkLst>
        </pc:picChg>
      </pc:sldChg>
      <pc:sldChg chg="addSp new del mod">
        <pc:chgData name="Ikue Hirata" userId="dc88cefa-73d1-40ef-a1d4-4575a65e7ee2" providerId="ADAL" clId="{54ACE9FC-6F43-4D0A-BC55-D84015E0403A}" dt="2023-07-06T10:21:20.547" v="9" actId="47"/>
        <pc:sldMkLst>
          <pc:docMk/>
          <pc:sldMk cId="2026053463" sldId="326"/>
        </pc:sldMkLst>
        <pc:spChg chg="add">
          <ac:chgData name="Ikue Hirata" userId="dc88cefa-73d1-40ef-a1d4-4575a65e7ee2" providerId="ADAL" clId="{54ACE9FC-6F43-4D0A-BC55-D84015E0403A}" dt="2023-07-06T10:19:50.095" v="2" actId="22"/>
          <ac:spMkLst>
            <pc:docMk/>
            <pc:sldMk cId="2026053463" sldId="326"/>
            <ac:spMk id="5" creationId="{3E31369C-4560-1E24-2FD7-107C4536A4F6}"/>
          </ac:spMkLst>
        </pc:spChg>
      </pc:sldChg>
      <pc:sldChg chg="addSp delSp modSp new mod modAnim">
        <pc:chgData name="Ikue Hirata" userId="dc88cefa-73d1-40ef-a1d4-4575a65e7ee2" providerId="ADAL" clId="{54ACE9FC-6F43-4D0A-BC55-D84015E0403A}" dt="2023-07-06T10:46:52.840" v="836" actId="20577"/>
        <pc:sldMkLst>
          <pc:docMk/>
          <pc:sldMk cId="4003085334" sldId="326"/>
        </pc:sldMkLst>
        <pc:spChg chg="mod">
          <ac:chgData name="Ikue Hirata" userId="dc88cefa-73d1-40ef-a1d4-4575a65e7ee2" providerId="ADAL" clId="{54ACE9FC-6F43-4D0A-BC55-D84015E0403A}" dt="2023-07-06T10:46:52.840" v="836" actId="20577"/>
          <ac:spMkLst>
            <pc:docMk/>
            <pc:sldMk cId="4003085334" sldId="326"/>
            <ac:spMk id="2" creationId="{0D47D361-5DA5-C44D-584A-9636080A0794}"/>
          </ac:spMkLst>
        </pc:spChg>
        <pc:spChg chg="del">
          <ac:chgData name="Ikue Hirata" userId="dc88cefa-73d1-40ef-a1d4-4575a65e7ee2" providerId="ADAL" clId="{54ACE9FC-6F43-4D0A-BC55-D84015E0403A}" dt="2023-07-06T10:24:57.698" v="41" actId="478"/>
          <ac:spMkLst>
            <pc:docMk/>
            <pc:sldMk cId="4003085334" sldId="326"/>
            <ac:spMk id="3" creationId="{514E8F55-3143-7000-9CBE-0D472774F35F}"/>
          </ac:spMkLst>
        </pc:spChg>
        <pc:spChg chg="add mod">
          <ac:chgData name="Ikue Hirata" userId="dc88cefa-73d1-40ef-a1d4-4575a65e7ee2" providerId="ADAL" clId="{54ACE9FC-6F43-4D0A-BC55-D84015E0403A}" dt="2023-07-06T10:36:39.548" v="354" actId="1076"/>
          <ac:spMkLst>
            <pc:docMk/>
            <pc:sldMk cId="4003085334" sldId="326"/>
            <ac:spMk id="4" creationId="{63EA568B-7643-9386-D363-77AFA31F3827}"/>
          </ac:spMkLst>
        </pc:spChg>
        <pc:spChg chg="add mod">
          <ac:chgData name="Ikue Hirata" userId="dc88cefa-73d1-40ef-a1d4-4575a65e7ee2" providerId="ADAL" clId="{54ACE9FC-6F43-4D0A-BC55-D84015E0403A}" dt="2023-07-06T10:36:50.168" v="359" actId="1076"/>
          <ac:spMkLst>
            <pc:docMk/>
            <pc:sldMk cId="4003085334" sldId="326"/>
            <ac:spMk id="5" creationId="{3FA30AE9-2F79-643D-E2FB-2BBF22CCA895}"/>
          </ac:spMkLst>
        </pc:spChg>
        <pc:spChg chg="add mod">
          <ac:chgData name="Ikue Hirata" userId="dc88cefa-73d1-40ef-a1d4-4575a65e7ee2" providerId="ADAL" clId="{54ACE9FC-6F43-4D0A-BC55-D84015E0403A}" dt="2023-07-06T10:38:40.270" v="522" actId="1076"/>
          <ac:spMkLst>
            <pc:docMk/>
            <pc:sldMk cId="4003085334" sldId="326"/>
            <ac:spMk id="7" creationId="{53922ED1-20CF-4904-2312-0DCA488FA588}"/>
          </ac:spMkLst>
        </pc:spChg>
        <pc:picChg chg="add mod">
          <ac:chgData name="Ikue Hirata" userId="dc88cefa-73d1-40ef-a1d4-4575a65e7ee2" providerId="ADAL" clId="{54ACE9FC-6F43-4D0A-BC55-D84015E0403A}" dt="2023-07-06T10:37:53.167" v="468" actId="1076"/>
          <ac:picMkLst>
            <pc:docMk/>
            <pc:sldMk cId="4003085334" sldId="326"/>
            <ac:picMk id="6" creationId="{8E1AEC5D-C135-F375-3F3A-1DE43FF1F06E}"/>
          </ac:picMkLst>
        </pc:picChg>
        <pc:picChg chg="add mod">
          <ac:chgData name="Ikue Hirata" userId="dc88cefa-73d1-40ef-a1d4-4575a65e7ee2" providerId="ADAL" clId="{54ACE9FC-6F43-4D0A-BC55-D84015E0403A}" dt="2023-07-06T10:36:24.165" v="346" actId="1076"/>
          <ac:picMkLst>
            <pc:docMk/>
            <pc:sldMk cId="4003085334" sldId="326"/>
            <ac:picMk id="1026" creationId="{307645BA-52C6-F139-42C8-9DBE3EF001E1}"/>
          </ac:picMkLst>
        </pc:picChg>
        <pc:picChg chg="add mod">
          <ac:chgData name="Ikue Hirata" userId="dc88cefa-73d1-40ef-a1d4-4575a65e7ee2" providerId="ADAL" clId="{54ACE9FC-6F43-4D0A-BC55-D84015E0403A}" dt="2023-07-06T10:38:44.126" v="523" actId="1076"/>
          <ac:picMkLst>
            <pc:docMk/>
            <pc:sldMk cId="4003085334" sldId="326"/>
            <ac:picMk id="1028" creationId="{7A935F7E-7611-054A-47D8-68A471E077C2}"/>
          </ac:picMkLst>
        </pc:picChg>
        <pc:picChg chg="add mod">
          <ac:chgData name="Ikue Hirata" userId="dc88cefa-73d1-40ef-a1d4-4575a65e7ee2" providerId="ADAL" clId="{54ACE9FC-6F43-4D0A-BC55-D84015E0403A}" dt="2023-07-06T10:36:51.781" v="360" actId="1076"/>
          <ac:picMkLst>
            <pc:docMk/>
            <pc:sldMk cId="4003085334" sldId="326"/>
            <ac:picMk id="1030" creationId="{CA55265F-C8EA-CAC5-7CCF-DC2CE1946B66}"/>
          </ac:picMkLst>
        </pc:picChg>
      </pc:sldChg>
      <pc:sldChg chg="addSp delSp modSp new mod">
        <pc:chgData name="Ikue Hirata" userId="dc88cefa-73d1-40ef-a1d4-4575a65e7ee2" providerId="ADAL" clId="{54ACE9FC-6F43-4D0A-BC55-D84015E0403A}" dt="2023-07-06T10:57:04.745" v="1463" actId="478"/>
        <pc:sldMkLst>
          <pc:docMk/>
          <pc:sldMk cId="511633597" sldId="327"/>
        </pc:sldMkLst>
        <pc:spChg chg="mod">
          <ac:chgData name="Ikue Hirata" userId="dc88cefa-73d1-40ef-a1d4-4575a65e7ee2" providerId="ADAL" clId="{54ACE9FC-6F43-4D0A-BC55-D84015E0403A}" dt="2023-07-06T10:45:18.054" v="831" actId="20577"/>
          <ac:spMkLst>
            <pc:docMk/>
            <pc:sldMk cId="511633597" sldId="327"/>
            <ac:spMk id="2" creationId="{2A9AADC0-C3CA-837D-63DC-8B0B748321ED}"/>
          </ac:spMkLst>
        </pc:spChg>
        <pc:picChg chg="add del">
          <ac:chgData name="Ikue Hirata" userId="dc88cefa-73d1-40ef-a1d4-4575a65e7ee2" providerId="ADAL" clId="{54ACE9FC-6F43-4D0A-BC55-D84015E0403A}" dt="2023-07-06T10:56:44.136" v="1461" actId="22"/>
          <ac:picMkLst>
            <pc:docMk/>
            <pc:sldMk cId="511633597" sldId="327"/>
            <ac:picMk id="5" creationId="{C6914F1C-7FB3-4BC4-8333-9FCB6DF5A320}"/>
          </ac:picMkLst>
        </pc:picChg>
        <pc:picChg chg="add del">
          <ac:chgData name="Ikue Hirata" userId="dc88cefa-73d1-40ef-a1d4-4575a65e7ee2" providerId="ADAL" clId="{54ACE9FC-6F43-4D0A-BC55-D84015E0403A}" dt="2023-07-06T10:57:04.745" v="1463" actId="478"/>
          <ac:picMkLst>
            <pc:docMk/>
            <pc:sldMk cId="511633597" sldId="327"/>
            <ac:picMk id="7" creationId="{F2BBA2BD-EFDC-9FFC-E5B8-1A23E331D549}"/>
          </ac:picMkLst>
        </pc:picChg>
      </pc:sldChg>
      <pc:sldChg chg="addSp delSp modSp add mod delAnim modAnim">
        <pc:chgData name="Ikue Hirata" userId="dc88cefa-73d1-40ef-a1d4-4575a65e7ee2" providerId="ADAL" clId="{54ACE9FC-6F43-4D0A-BC55-D84015E0403A}" dt="2023-07-06T16:41:55.026" v="1467" actId="20577"/>
        <pc:sldMkLst>
          <pc:docMk/>
          <pc:sldMk cId="39545864" sldId="328"/>
        </pc:sldMkLst>
        <pc:spChg chg="mod">
          <ac:chgData name="Ikue Hirata" userId="dc88cefa-73d1-40ef-a1d4-4575a65e7ee2" providerId="ADAL" clId="{54ACE9FC-6F43-4D0A-BC55-D84015E0403A}" dt="2023-07-06T10:46:57.746" v="842" actId="20577"/>
          <ac:spMkLst>
            <pc:docMk/>
            <pc:sldMk cId="39545864" sldId="328"/>
            <ac:spMk id="2" creationId="{0D47D361-5DA5-C44D-584A-9636080A0794}"/>
          </ac:spMkLst>
        </pc:spChg>
        <pc:spChg chg="mod">
          <ac:chgData name="Ikue Hirata" userId="dc88cefa-73d1-40ef-a1d4-4575a65e7ee2" providerId="ADAL" clId="{54ACE9FC-6F43-4D0A-BC55-D84015E0403A}" dt="2023-07-06T10:48:23" v="911" actId="5793"/>
          <ac:spMkLst>
            <pc:docMk/>
            <pc:sldMk cId="39545864" sldId="328"/>
            <ac:spMk id="4" creationId="{63EA568B-7643-9386-D363-77AFA31F3827}"/>
          </ac:spMkLst>
        </pc:spChg>
        <pc:spChg chg="mod">
          <ac:chgData name="Ikue Hirata" userId="dc88cefa-73d1-40ef-a1d4-4575a65e7ee2" providerId="ADAL" clId="{54ACE9FC-6F43-4D0A-BC55-D84015E0403A}" dt="2023-07-06T10:48:31.991" v="928" actId="20577"/>
          <ac:spMkLst>
            <pc:docMk/>
            <pc:sldMk cId="39545864" sldId="328"/>
            <ac:spMk id="5" creationId="{3FA30AE9-2F79-643D-E2FB-2BBF22CCA895}"/>
          </ac:spMkLst>
        </pc:spChg>
        <pc:spChg chg="mod">
          <ac:chgData name="Ikue Hirata" userId="dc88cefa-73d1-40ef-a1d4-4575a65e7ee2" providerId="ADAL" clId="{54ACE9FC-6F43-4D0A-BC55-D84015E0403A}" dt="2023-07-06T16:41:55.026" v="1467" actId="20577"/>
          <ac:spMkLst>
            <pc:docMk/>
            <pc:sldMk cId="39545864" sldId="328"/>
            <ac:spMk id="7" creationId="{53922ED1-20CF-4904-2312-0DCA488FA588}"/>
          </ac:spMkLst>
        </pc:spChg>
        <pc:picChg chg="del">
          <ac:chgData name="Ikue Hirata" userId="dc88cefa-73d1-40ef-a1d4-4575a65e7ee2" providerId="ADAL" clId="{54ACE9FC-6F43-4D0A-BC55-D84015E0403A}" dt="2023-07-06T10:50:16.247" v="935" actId="478"/>
          <ac:picMkLst>
            <pc:docMk/>
            <pc:sldMk cId="39545864" sldId="328"/>
            <ac:picMk id="6" creationId="{8E1AEC5D-C135-F375-3F3A-1DE43FF1F06E}"/>
          </ac:picMkLst>
        </pc:picChg>
        <pc:picChg chg="add mod">
          <ac:chgData name="Ikue Hirata" userId="dc88cefa-73d1-40ef-a1d4-4575a65e7ee2" providerId="ADAL" clId="{54ACE9FC-6F43-4D0A-BC55-D84015E0403A}" dt="2023-07-06T10:50:12.147" v="934" actId="1076"/>
          <ac:picMkLst>
            <pc:docMk/>
            <pc:sldMk cId="39545864" sldId="328"/>
            <ac:picMk id="8" creationId="{45F7B244-E1CE-36AD-0486-45703302EDE4}"/>
          </ac:picMkLst>
        </pc:picChg>
        <pc:picChg chg="add mod">
          <ac:chgData name="Ikue Hirata" userId="dc88cefa-73d1-40ef-a1d4-4575a65e7ee2" providerId="ADAL" clId="{54ACE9FC-6F43-4D0A-BC55-D84015E0403A}" dt="2023-07-06T10:52:26.146" v="1126" actId="1076"/>
          <ac:picMkLst>
            <pc:docMk/>
            <pc:sldMk cId="39545864" sldId="328"/>
            <ac:picMk id="9" creationId="{5E571DC9-91D8-55B7-37BA-77304D837073}"/>
          </ac:picMkLst>
        </pc:picChg>
        <pc:picChg chg="del">
          <ac:chgData name="Ikue Hirata" userId="dc88cefa-73d1-40ef-a1d4-4575a65e7ee2" providerId="ADAL" clId="{54ACE9FC-6F43-4D0A-BC55-D84015E0403A}" dt="2023-07-06T10:52:24.383" v="1125" actId="478"/>
          <ac:picMkLst>
            <pc:docMk/>
            <pc:sldMk cId="39545864" sldId="328"/>
            <ac:picMk id="1028" creationId="{7A935F7E-7611-054A-47D8-68A471E077C2}"/>
          </ac:picMkLst>
        </pc:picChg>
      </pc:sldChg>
      <pc:sldMasterChg chg="modSp modSldLayout">
        <pc:chgData name="Ikue Hirata" userId="dc88cefa-73d1-40ef-a1d4-4575a65e7ee2" providerId="ADAL" clId="{54ACE9FC-6F43-4D0A-BC55-D84015E0403A}" dt="2023-07-06T10:26:28.625" v="130"/>
        <pc:sldMasterMkLst>
          <pc:docMk/>
          <pc:sldMasterMk cId="3866392348" sldId="2147483660"/>
        </pc:sldMaster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asterMk cId="3866392348" sldId="2147483660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asterMk cId="3866392348" sldId="2147483660"/>
            <ac:spMk id="3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asterMk cId="3866392348" sldId="2147483660"/>
            <ac:spMk id="4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asterMk cId="3866392348" sldId="2147483660"/>
            <ac:spMk id="5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asterMk cId="3866392348" sldId="2147483660"/>
            <ac:spMk id="6" creationId="{00000000-0000-0000-0000-000000000000}"/>
          </ac:spMkLst>
        </pc:spChg>
        <pc:sldLayoutChg chg="modSp">
          <pc:chgData name="Ikue Hirata" userId="dc88cefa-73d1-40ef-a1d4-4575a65e7ee2" providerId="ADAL" clId="{54ACE9FC-6F43-4D0A-BC55-D84015E0403A}" dt="2023-07-06T10:26:28.625" v="130"/>
          <pc:sldLayoutMkLst>
            <pc:docMk/>
            <pc:sldMasterMk cId="3866392348" sldId="2147483660"/>
            <pc:sldLayoutMk cId="643928294" sldId="2147483661"/>
          </pc:sldLayoutMkLst>
          <pc:spChg chg="mod">
            <ac:chgData name="Ikue Hirata" userId="dc88cefa-73d1-40ef-a1d4-4575a65e7ee2" providerId="ADAL" clId="{54ACE9FC-6F43-4D0A-BC55-D84015E0403A}" dt="2023-07-06T10:26:28.625" v="130"/>
            <ac:spMkLst>
              <pc:docMk/>
              <pc:sldMasterMk cId="3866392348" sldId="2147483660"/>
              <pc:sldLayoutMk cId="643928294" sldId="2147483661"/>
              <ac:spMk id="2" creationId="{00000000-0000-0000-0000-000000000000}"/>
            </ac:spMkLst>
          </pc:spChg>
          <pc:spChg chg="mod">
            <ac:chgData name="Ikue Hirata" userId="dc88cefa-73d1-40ef-a1d4-4575a65e7ee2" providerId="ADAL" clId="{54ACE9FC-6F43-4D0A-BC55-D84015E0403A}" dt="2023-07-06T10:26:28.625" v="130"/>
            <ac:spMkLst>
              <pc:docMk/>
              <pc:sldMasterMk cId="3866392348" sldId="2147483660"/>
              <pc:sldLayoutMk cId="643928294" sldId="2147483661"/>
              <ac:spMk id="3" creationId="{00000000-0000-0000-0000-000000000000}"/>
            </ac:spMkLst>
          </pc:spChg>
        </pc:sldLayoutChg>
        <pc:sldLayoutChg chg="modSp">
          <pc:chgData name="Ikue Hirata" userId="dc88cefa-73d1-40ef-a1d4-4575a65e7ee2" providerId="ADAL" clId="{54ACE9FC-6F43-4D0A-BC55-D84015E0403A}" dt="2023-07-06T10:26:28.625" v="130"/>
          <pc:sldLayoutMkLst>
            <pc:docMk/>
            <pc:sldMasterMk cId="3866392348" sldId="2147483660"/>
            <pc:sldLayoutMk cId="1382716262" sldId="2147483663"/>
          </pc:sldLayoutMkLst>
          <pc:spChg chg="mod">
            <ac:chgData name="Ikue Hirata" userId="dc88cefa-73d1-40ef-a1d4-4575a65e7ee2" providerId="ADAL" clId="{54ACE9FC-6F43-4D0A-BC55-D84015E0403A}" dt="2023-07-06T10:26:28.625" v="130"/>
            <ac:spMkLst>
              <pc:docMk/>
              <pc:sldMasterMk cId="3866392348" sldId="2147483660"/>
              <pc:sldLayoutMk cId="1382716262" sldId="2147483663"/>
              <ac:spMk id="2" creationId="{00000000-0000-0000-0000-000000000000}"/>
            </ac:spMkLst>
          </pc:spChg>
          <pc:spChg chg="mod">
            <ac:chgData name="Ikue Hirata" userId="dc88cefa-73d1-40ef-a1d4-4575a65e7ee2" providerId="ADAL" clId="{54ACE9FC-6F43-4D0A-BC55-D84015E0403A}" dt="2023-07-06T10:26:28.625" v="130"/>
            <ac:spMkLst>
              <pc:docMk/>
              <pc:sldMasterMk cId="3866392348" sldId="2147483660"/>
              <pc:sldLayoutMk cId="1382716262" sldId="2147483663"/>
              <ac:spMk id="3" creationId="{00000000-0000-0000-0000-000000000000}"/>
            </ac:spMkLst>
          </pc:spChg>
        </pc:sldLayoutChg>
        <pc:sldLayoutChg chg="modSp">
          <pc:chgData name="Ikue Hirata" userId="dc88cefa-73d1-40ef-a1d4-4575a65e7ee2" providerId="ADAL" clId="{54ACE9FC-6F43-4D0A-BC55-D84015E0403A}" dt="2023-07-06T10:26:28.625" v="130"/>
          <pc:sldLayoutMkLst>
            <pc:docMk/>
            <pc:sldMasterMk cId="3866392348" sldId="2147483660"/>
            <pc:sldLayoutMk cId="3896271476" sldId="2147483664"/>
          </pc:sldLayoutMkLst>
          <pc:spChg chg="mod">
            <ac:chgData name="Ikue Hirata" userId="dc88cefa-73d1-40ef-a1d4-4575a65e7ee2" providerId="ADAL" clId="{54ACE9FC-6F43-4D0A-BC55-D84015E0403A}" dt="2023-07-06T10:26:28.625" v="130"/>
            <ac:spMkLst>
              <pc:docMk/>
              <pc:sldMasterMk cId="3866392348" sldId="2147483660"/>
              <pc:sldLayoutMk cId="3896271476" sldId="2147483664"/>
              <ac:spMk id="3" creationId="{00000000-0000-0000-0000-000000000000}"/>
            </ac:spMkLst>
          </pc:spChg>
          <pc:spChg chg="mod">
            <ac:chgData name="Ikue Hirata" userId="dc88cefa-73d1-40ef-a1d4-4575a65e7ee2" providerId="ADAL" clId="{54ACE9FC-6F43-4D0A-BC55-D84015E0403A}" dt="2023-07-06T10:26:28.625" v="130"/>
            <ac:spMkLst>
              <pc:docMk/>
              <pc:sldMasterMk cId="3866392348" sldId="2147483660"/>
              <pc:sldLayoutMk cId="3896271476" sldId="2147483664"/>
              <ac:spMk id="4" creationId="{00000000-0000-0000-0000-000000000000}"/>
            </ac:spMkLst>
          </pc:spChg>
        </pc:sldLayoutChg>
        <pc:sldLayoutChg chg="modSp">
          <pc:chgData name="Ikue Hirata" userId="dc88cefa-73d1-40ef-a1d4-4575a65e7ee2" providerId="ADAL" clId="{54ACE9FC-6F43-4D0A-BC55-D84015E0403A}" dt="2023-07-06T10:26:28.625" v="130"/>
          <pc:sldLayoutMkLst>
            <pc:docMk/>
            <pc:sldMasterMk cId="3866392348" sldId="2147483660"/>
            <pc:sldLayoutMk cId="205008221" sldId="2147483672"/>
          </pc:sldLayoutMkLst>
          <pc:spChg chg="mod">
            <ac:chgData name="Ikue Hirata" userId="dc88cefa-73d1-40ef-a1d4-4575a65e7ee2" providerId="ADAL" clId="{54ACE9FC-6F43-4D0A-BC55-D84015E0403A}" dt="2023-07-06T10:26:28.625" v="130"/>
            <ac:spMkLst>
              <pc:docMk/>
              <pc:sldMasterMk cId="3866392348" sldId="2147483660"/>
              <pc:sldLayoutMk cId="205008221" sldId="2147483672"/>
              <ac:spMk id="6" creationId="{00000000-0000-0000-0000-000000000000}"/>
            </ac:spMkLst>
          </pc:spChg>
        </pc:sldLayoutChg>
      </pc:sldMasterChg>
      <pc:sldMasterChg chg="modSp mod">
        <pc:chgData name="Ikue Hirata" userId="dc88cefa-73d1-40ef-a1d4-4575a65e7ee2" providerId="ADAL" clId="{54ACE9FC-6F43-4D0A-BC55-D84015E0403A}" dt="2023-07-06T10:32:25.483" v="342" actId="6013"/>
        <pc:sldMasterMkLst>
          <pc:docMk/>
          <pc:sldMasterMk cId="1195703253" sldId="2147483673"/>
        </pc:sldMasterMkLst>
        <pc:spChg chg="mod">
          <ac:chgData name="Ikue Hirata" userId="dc88cefa-73d1-40ef-a1d4-4575a65e7ee2" providerId="ADAL" clId="{54ACE9FC-6F43-4D0A-BC55-D84015E0403A}" dt="2023-07-06T10:32:16.402" v="336" actId="14100"/>
          <ac:spMkLst>
            <pc:docMk/>
            <pc:sldMasterMk cId="1195703253" sldId="2147483673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32:18.674" v="338" actId="14100"/>
          <ac:spMkLst>
            <pc:docMk/>
            <pc:sldMasterMk cId="1195703253" sldId="2147483673"/>
            <ac:spMk id="3" creationId="{00000000-0000-0000-0000-000000000000}"/>
          </ac:spMkLst>
        </pc:spChg>
      </pc:sldMasterChg>
    </pc:docChg>
  </pc:docChgLst>
  <pc:docChgLst>
    <pc:chgData name="Ikue Hirata" userId="dc88cefa-73d1-40ef-a1d4-4575a65e7ee2" providerId="ADAL" clId="{B158C6DB-26E4-45F2-A4AB-69096F1B2E9A}"/>
    <pc:docChg chg="undo custSel addSld delSld modSld sldOrd">
      <pc:chgData name="Ikue Hirata" userId="dc88cefa-73d1-40ef-a1d4-4575a65e7ee2" providerId="ADAL" clId="{B158C6DB-26E4-45F2-A4AB-69096F1B2E9A}" dt="2023-07-09T19:27:50.157" v="5714" actId="1076"/>
      <pc:docMkLst>
        <pc:docMk/>
      </pc:docMkLst>
      <pc:sldChg chg="modSp mod">
        <pc:chgData name="Ikue Hirata" userId="dc88cefa-73d1-40ef-a1d4-4575a65e7ee2" providerId="ADAL" clId="{B158C6DB-26E4-45F2-A4AB-69096F1B2E9A}" dt="2023-07-09T19:27:50.157" v="5714" actId="1076"/>
        <pc:sldMkLst>
          <pc:docMk/>
          <pc:sldMk cId="1365176264" sldId="256"/>
        </pc:sldMkLst>
        <pc:spChg chg="mod">
          <ac:chgData name="Ikue Hirata" userId="dc88cefa-73d1-40ef-a1d4-4575a65e7ee2" providerId="ADAL" clId="{B158C6DB-26E4-45F2-A4AB-69096F1B2E9A}" dt="2023-07-09T19:27:50.157" v="5714" actId="1076"/>
          <ac:spMkLst>
            <pc:docMk/>
            <pc:sldMk cId="1365176264" sldId="256"/>
            <ac:spMk id="3" creationId="{00000000-0000-0000-0000-000000000000}"/>
          </ac:spMkLst>
        </pc:spChg>
      </pc:sldChg>
      <pc:sldChg chg="modSp mod">
        <pc:chgData name="Ikue Hirata" userId="dc88cefa-73d1-40ef-a1d4-4575a65e7ee2" providerId="ADAL" clId="{B158C6DB-26E4-45F2-A4AB-69096F1B2E9A}" dt="2023-07-09T11:14:08.809" v="3007" actId="20577"/>
        <pc:sldMkLst>
          <pc:docMk/>
          <pc:sldMk cId="3486554397" sldId="259"/>
        </pc:sldMkLst>
        <pc:spChg chg="mod">
          <ac:chgData name="Ikue Hirata" userId="dc88cefa-73d1-40ef-a1d4-4575a65e7ee2" providerId="ADAL" clId="{B158C6DB-26E4-45F2-A4AB-69096F1B2E9A}" dt="2023-07-09T11:14:08.809" v="3007" actId="20577"/>
          <ac:spMkLst>
            <pc:docMk/>
            <pc:sldMk cId="3486554397" sldId="259"/>
            <ac:spMk id="3" creationId="{00000000-0000-0000-0000-000000000000}"/>
          </ac:spMkLst>
        </pc:spChg>
      </pc:sldChg>
      <pc:sldChg chg="del">
        <pc:chgData name="Ikue Hirata" userId="dc88cefa-73d1-40ef-a1d4-4575a65e7ee2" providerId="ADAL" clId="{B158C6DB-26E4-45F2-A4AB-69096F1B2E9A}" dt="2023-07-08T18:09:17.082" v="475" actId="47"/>
        <pc:sldMkLst>
          <pc:docMk/>
          <pc:sldMk cId="1896363949" sldId="260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3488728919" sldId="269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1586782952" sldId="270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2645019680" sldId="271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1522434193" sldId="272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1618464829" sldId="273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1406617086" sldId="274"/>
        </pc:sldMkLst>
      </pc:sldChg>
      <pc:sldChg chg="del">
        <pc:chgData name="Ikue Hirata" userId="dc88cefa-73d1-40ef-a1d4-4575a65e7ee2" providerId="ADAL" clId="{B158C6DB-26E4-45F2-A4AB-69096F1B2E9A}" dt="2023-07-08T18:09:17.082" v="475" actId="47"/>
        <pc:sldMkLst>
          <pc:docMk/>
          <pc:sldMk cId="2193654823" sldId="275"/>
        </pc:sldMkLst>
      </pc:sldChg>
      <pc:sldChg chg="modSp mod">
        <pc:chgData name="Ikue Hirata" userId="dc88cefa-73d1-40ef-a1d4-4575a65e7ee2" providerId="ADAL" clId="{B158C6DB-26E4-45F2-A4AB-69096F1B2E9A}" dt="2023-07-08T18:07:58.614" v="449" actId="404"/>
        <pc:sldMkLst>
          <pc:docMk/>
          <pc:sldMk cId="1106417088" sldId="276"/>
        </pc:sldMkLst>
        <pc:spChg chg="mod">
          <ac:chgData name="Ikue Hirata" userId="dc88cefa-73d1-40ef-a1d4-4575a65e7ee2" providerId="ADAL" clId="{B158C6DB-26E4-45F2-A4AB-69096F1B2E9A}" dt="2023-07-08T18:07:58.614" v="449" actId="404"/>
          <ac:spMkLst>
            <pc:docMk/>
            <pc:sldMk cId="1106417088" sldId="276"/>
            <ac:spMk id="3" creationId="{00000000-0000-0000-0000-000000000000}"/>
          </ac:spMkLst>
        </pc:spChg>
      </pc:sldChg>
      <pc:sldChg chg="addSp delSp modSp mod">
        <pc:chgData name="Ikue Hirata" userId="dc88cefa-73d1-40ef-a1d4-4575a65e7ee2" providerId="ADAL" clId="{B158C6DB-26E4-45F2-A4AB-69096F1B2E9A}" dt="2023-07-09T18:30:41.490" v="4975" actId="20577"/>
        <pc:sldMkLst>
          <pc:docMk/>
          <pc:sldMk cId="3952962062" sldId="277"/>
        </pc:sldMkLst>
        <pc:spChg chg="mod">
          <ac:chgData name="Ikue Hirata" userId="dc88cefa-73d1-40ef-a1d4-4575a65e7ee2" providerId="ADAL" clId="{B158C6DB-26E4-45F2-A4AB-69096F1B2E9A}" dt="2023-07-09T18:30:41.490" v="4975" actId="20577"/>
          <ac:spMkLst>
            <pc:docMk/>
            <pc:sldMk cId="3952962062" sldId="277"/>
            <ac:spMk id="2" creationId="{00000000-0000-0000-0000-000000000000}"/>
          </ac:spMkLst>
        </pc:spChg>
        <pc:spChg chg="mod">
          <ac:chgData name="Ikue Hirata" userId="dc88cefa-73d1-40ef-a1d4-4575a65e7ee2" providerId="ADAL" clId="{B158C6DB-26E4-45F2-A4AB-69096F1B2E9A}" dt="2023-07-08T18:09:58.156" v="481" actId="20577"/>
          <ac:spMkLst>
            <pc:docMk/>
            <pc:sldMk cId="3952962062" sldId="277"/>
            <ac:spMk id="3" creationId="{00000000-0000-0000-0000-000000000000}"/>
          </ac:spMkLst>
        </pc:spChg>
        <pc:picChg chg="del mod">
          <ac:chgData name="Ikue Hirata" userId="dc88cefa-73d1-40ef-a1d4-4575a65e7ee2" providerId="ADAL" clId="{B158C6DB-26E4-45F2-A4AB-69096F1B2E9A}" dt="2023-07-08T18:10:01.787" v="482" actId="478"/>
          <ac:picMkLst>
            <pc:docMk/>
            <pc:sldMk cId="3952962062" sldId="277"/>
            <ac:picMk id="5" creationId="{00000000-0000-0000-0000-000000000000}"/>
          </ac:picMkLst>
        </pc:picChg>
        <pc:picChg chg="add del mod">
          <ac:chgData name="Ikue Hirata" userId="dc88cefa-73d1-40ef-a1d4-4575a65e7ee2" providerId="ADAL" clId="{B158C6DB-26E4-45F2-A4AB-69096F1B2E9A}" dt="2023-07-08T18:11:22.500" v="486" actId="478"/>
          <ac:picMkLst>
            <pc:docMk/>
            <pc:sldMk cId="3952962062" sldId="277"/>
            <ac:picMk id="2050" creationId="{A286F062-F9B1-B00D-FFD0-825ED203214D}"/>
          </ac:picMkLst>
        </pc:picChg>
        <pc:picChg chg="add mod">
          <ac:chgData name="Ikue Hirata" userId="dc88cefa-73d1-40ef-a1d4-4575a65e7ee2" providerId="ADAL" clId="{B158C6DB-26E4-45F2-A4AB-69096F1B2E9A}" dt="2023-07-08T18:11:44.308" v="490" actId="1076"/>
          <ac:picMkLst>
            <pc:docMk/>
            <pc:sldMk cId="3952962062" sldId="277"/>
            <ac:picMk id="2052" creationId="{632B58E6-B9B1-8E7C-A422-1589081EF5F9}"/>
          </ac:picMkLst>
        </pc:picChg>
      </pc:sldChg>
      <pc:sldChg chg="del">
        <pc:chgData name="Ikue Hirata" userId="dc88cefa-73d1-40ef-a1d4-4575a65e7ee2" providerId="ADAL" clId="{B158C6DB-26E4-45F2-A4AB-69096F1B2E9A}" dt="2023-07-08T18:09:17.082" v="475" actId="47"/>
        <pc:sldMkLst>
          <pc:docMk/>
          <pc:sldMk cId="575333057" sldId="278"/>
        </pc:sldMkLst>
      </pc:sldChg>
      <pc:sldChg chg="del">
        <pc:chgData name="Ikue Hirata" userId="dc88cefa-73d1-40ef-a1d4-4575a65e7ee2" providerId="ADAL" clId="{B158C6DB-26E4-45F2-A4AB-69096F1B2E9A}" dt="2023-07-08T18:09:17.082" v="475" actId="47"/>
        <pc:sldMkLst>
          <pc:docMk/>
          <pc:sldMk cId="3129006189" sldId="279"/>
        </pc:sldMkLst>
      </pc:sldChg>
      <pc:sldChg chg="modSp del mod">
        <pc:chgData name="Ikue Hirata" userId="dc88cefa-73d1-40ef-a1d4-4575a65e7ee2" providerId="ADAL" clId="{B158C6DB-26E4-45F2-A4AB-69096F1B2E9A}" dt="2023-07-08T18:16:22.152" v="705" actId="47"/>
        <pc:sldMkLst>
          <pc:docMk/>
          <pc:sldMk cId="2150693821" sldId="280"/>
        </pc:sldMkLst>
        <pc:spChg chg="mod">
          <ac:chgData name="Ikue Hirata" userId="dc88cefa-73d1-40ef-a1d4-4575a65e7ee2" providerId="ADAL" clId="{B158C6DB-26E4-45F2-A4AB-69096F1B2E9A}" dt="2023-07-08T18:09:30.332" v="476" actId="5793"/>
          <ac:spMkLst>
            <pc:docMk/>
            <pc:sldMk cId="2150693821" sldId="280"/>
            <ac:spMk id="3" creationId="{00000000-0000-0000-0000-000000000000}"/>
          </ac:spMkLst>
        </pc:spChg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215182682" sldId="281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1188413541" sldId="282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522061545" sldId="283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3093809329" sldId="284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4090437" sldId="285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831287762" sldId="286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2559111280" sldId="287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2414964824" sldId="288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312125179" sldId="289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116008705" sldId="290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2861422342" sldId="291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544777599" sldId="292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2857350706" sldId="293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3105448746" sldId="294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3776893335" sldId="296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3097847808" sldId="297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728840420" sldId="298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41776866" sldId="299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3205783165" sldId="300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3757917290" sldId="301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174511092" sldId="303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2752494961" sldId="304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365931556" sldId="305"/>
        </pc:sldMkLst>
      </pc:sldChg>
      <pc:sldChg chg="addSp delSp modSp add del mod">
        <pc:chgData name="Ikue Hirata" userId="dc88cefa-73d1-40ef-a1d4-4575a65e7ee2" providerId="ADAL" clId="{B158C6DB-26E4-45F2-A4AB-69096F1B2E9A}" dt="2023-07-09T14:58:55.700" v="4615" actId="14100"/>
        <pc:sldMkLst>
          <pc:docMk/>
          <pc:sldMk cId="2164717900" sldId="306"/>
        </pc:sldMkLst>
        <pc:spChg chg="add mod">
          <ac:chgData name="Ikue Hirata" userId="dc88cefa-73d1-40ef-a1d4-4575a65e7ee2" providerId="ADAL" clId="{B158C6DB-26E4-45F2-A4AB-69096F1B2E9A}" dt="2023-07-09T14:58:11.585" v="4610" actId="478"/>
          <ac:spMkLst>
            <pc:docMk/>
            <pc:sldMk cId="2164717900" sldId="306"/>
            <ac:spMk id="3" creationId="{2898FE15-828B-4FC7-9E61-9A1D7B62B05E}"/>
          </ac:spMkLst>
        </pc:spChg>
        <pc:spChg chg="mod">
          <ac:chgData name="Ikue Hirata" userId="dc88cefa-73d1-40ef-a1d4-4575a65e7ee2" providerId="ADAL" clId="{B158C6DB-26E4-45F2-A4AB-69096F1B2E9A}" dt="2023-07-09T14:58:05.816" v="4609" actId="27636"/>
          <ac:spMkLst>
            <pc:docMk/>
            <pc:sldMk cId="2164717900" sldId="306"/>
            <ac:spMk id="4" creationId="{00000000-0000-0000-0000-000000000000}"/>
          </ac:spMkLst>
        </pc:spChg>
        <pc:spChg chg="add mod">
          <ac:chgData name="Ikue Hirata" userId="dc88cefa-73d1-40ef-a1d4-4575a65e7ee2" providerId="ADAL" clId="{B158C6DB-26E4-45F2-A4AB-69096F1B2E9A}" dt="2023-07-09T14:58:55.700" v="4615" actId="14100"/>
          <ac:spMkLst>
            <pc:docMk/>
            <pc:sldMk cId="2164717900" sldId="306"/>
            <ac:spMk id="8" creationId="{48FA2184-6790-989B-4EFC-A49F76BF90B9}"/>
          </ac:spMkLst>
        </pc:spChg>
        <pc:picChg chg="del">
          <ac:chgData name="Ikue Hirata" userId="dc88cefa-73d1-40ef-a1d4-4575a65e7ee2" providerId="ADAL" clId="{B158C6DB-26E4-45F2-A4AB-69096F1B2E9A}" dt="2023-07-09T14:58:11.585" v="4610" actId="478"/>
          <ac:picMkLst>
            <pc:docMk/>
            <pc:sldMk cId="2164717900" sldId="306"/>
            <ac:picMk id="6" creationId="{00000000-0000-0000-0000-000000000000}"/>
          </ac:picMkLst>
        </pc:picChg>
        <pc:picChg chg="add mod">
          <ac:chgData name="Ikue Hirata" userId="dc88cefa-73d1-40ef-a1d4-4575a65e7ee2" providerId="ADAL" clId="{B158C6DB-26E4-45F2-A4AB-69096F1B2E9A}" dt="2023-07-09T14:58:42.248" v="4612" actId="1076"/>
          <ac:picMkLst>
            <pc:docMk/>
            <pc:sldMk cId="2164717900" sldId="306"/>
            <ac:picMk id="7" creationId="{120B7B5D-E20A-3BD1-6E4F-A91E622E9AAF}"/>
          </ac:picMkLst>
        </pc:picChg>
      </pc:sldChg>
      <pc:sldChg chg="del">
        <pc:chgData name="Ikue Hirata" userId="dc88cefa-73d1-40ef-a1d4-4575a65e7ee2" providerId="ADAL" clId="{B158C6DB-26E4-45F2-A4AB-69096F1B2E9A}" dt="2023-07-08T18:16:37.505" v="706" actId="47"/>
        <pc:sldMkLst>
          <pc:docMk/>
          <pc:sldMk cId="2806317636" sldId="307"/>
        </pc:sldMkLst>
      </pc:sldChg>
      <pc:sldChg chg="del">
        <pc:chgData name="Ikue Hirata" userId="dc88cefa-73d1-40ef-a1d4-4575a65e7ee2" providerId="ADAL" clId="{B158C6DB-26E4-45F2-A4AB-69096F1B2E9A}" dt="2023-07-08T18:16:41.745" v="707" actId="47"/>
        <pc:sldMkLst>
          <pc:docMk/>
          <pc:sldMk cId="832329764" sldId="308"/>
        </pc:sldMkLst>
      </pc:sldChg>
      <pc:sldChg chg="del">
        <pc:chgData name="Ikue Hirata" userId="dc88cefa-73d1-40ef-a1d4-4575a65e7ee2" providerId="ADAL" clId="{B158C6DB-26E4-45F2-A4AB-69096F1B2E9A}" dt="2023-07-08T18:13:46.962" v="565" actId="47"/>
        <pc:sldMkLst>
          <pc:docMk/>
          <pc:sldMk cId="479199935" sldId="309"/>
        </pc:sldMkLst>
      </pc:sldChg>
      <pc:sldChg chg="del">
        <pc:chgData name="Ikue Hirata" userId="dc88cefa-73d1-40ef-a1d4-4575a65e7ee2" providerId="ADAL" clId="{B158C6DB-26E4-45F2-A4AB-69096F1B2E9A}" dt="2023-07-08T18:16:37.505" v="706" actId="47"/>
        <pc:sldMkLst>
          <pc:docMk/>
          <pc:sldMk cId="2923504756" sldId="311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412856892" sldId="312"/>
        </pc:sldMkLst>
      </pc:sldChg>
      <pc:sldChg chg="del">
        <pc:chgData name="Ikue Hirata" userId="dc88cefa-73d1-40ef-a1d4-4575a65e7ee2" providerId="ADAL" clId="{B158C6DB-26E4-45F2-A4AB-69096F1B2E9A}" dt="2023-07-08T18:13:46.962" v="565" actId="47"/>
        <pc:sldMkLst>
          <pc:docMk/>
          <pc:sldMk cId="2711438183" sldId="313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409331354" sldId="314"/>
        </pc:sldMkLst>
      </pc:sldChg>
      <pc:sldChg chg="modSp mod">
        <pc:chgData name="Ikue Hirata" userId="dc88cefa-73d1-40ef-a1d4-4575a65e7ee2" providerId="ADAL" clId="{B158C6DB-26E4-45F2-A4AB-69096F1B2E9A}" dt="2023-07-08T18:14:34.196" v="628" actId="20577"/>
        <pc:sldMkLst>
          <pc:docMk/>
          <pc:sldMk cId="1527614952" sldId="316"/>
        </pc:sldMkLst>
        <pc:spChg chg="mod">
          <ac:chgData name="Ikue Hirata" userId="dc88cefa-73d1-40ef-a1d4-4575a65e7ee2" providerId="ADAL" clId="{B158C6DB-26E4-45F2-A4AB-69096F1B2E9A}" dt="2023-07-08T18:14:34.196" v="628" actId="20577"/>
          <ac:spMkLst>
            <pc:docMk/>
            <pc:sldMk cId="1527614952" sldId="316"/>
            <ac:spMk id="3" creationId="{00000000-0000-0000-0000-000000000000}"/>
          </ac:spMkLst>
        </pc:spChg>
        <pc:picChg chg="mod">
          <ac:chgData name="Ikue Hirata" userId="dc88cefa-73d1-40ef-a1d4-4575a65e7ee2" providerId="ADAL" clId="{B158C6DB-26E4-45F2-A4AB-69096F1B2E9A}" dt="2023-07-08T18:12:06.647" v="491" actId="1076"/>
          <ac:picMkLst>
            <pc:docMk/>
            <pc:sldMk cId="1527614952" sldId="316"/>
            <ac:picMk id="1028" creationId="{00000000-0000-0000-0000-000000000000}"/>
          </ac:picMkLst>
        </pc:picChg>
      </pc:sldChg>
      <pc:sldChg chg="addSp delSp modSp mod">
        <pc:chgData name="Ikue Hirata" userId="dc88cefa-73d1-40ef-a1d4-4575a65e7ee2" providerId="ADAL" clId="{B158C6DB-26E4-45F2-A4AB-69096F1B2E9A}" dt="2023-07-09T19:14:00.461" v="5659" actId="1076"/>
        <pc:sldMkLst>
          <pc:docMk/>
          <pc:sldMk cId="3251172458" sldId="317"/>
        </pc:sldMkLst>
        <pc:spChg chg="add del">
          <ac:chgData name="Ikue Hirata" userId="dc88cefa-73d1-40ef-a1d4-4575a65e7ee2" providerId="ADAL" clId="{B158C6DB-26E4-45F2-A4AB-69096F1B2E9A}" dt="2023-07-08T17:50:29.320" v="2" actId="22"/>
          <ac:spMkLst>
            <pc:docMk/>
            <pc:sldMk cId="3251172458" sldId="317"/>
            <ac:spMk id="4" creationId="{CF890337-C663-5E72-9B34-F83466E5B764}"/>
          </ac:spMkLst>
        </pc:spChg>
        <pc:spChg chg="mod">
          <ac:chgData name="Ikue Hirata" userId="dc88cefa-73d1-40ef-a1d4-4575a65e7ee2" providerId="ADAL" clId="{B158C6DB-26E4-45F2-A4AB-69096F1B2E9A}" dt="2023-07-09T19:14:00.461" v="5659" actId="1076"/>
          <ac:spMkLst>
            <pc:docMk/>
            <pc:sldMk cId="3251172458" sldId="317"/>
            <ac:spMk id="7" creationId="{00000000-0000-0000-0000-000000000000}"/>
          </ac:spMkLst>
        </pc:spChg>
        <pc:spChg chg="mod">
          <ac:chgData name="Ikue Hirata" userId="dc88cefa-73d1-40ef-a1d4-4575a65e7ee2" providerId="ADAL" clId="{B158C6DB-26E4-45F2-A4AB-69096F1B2E9A}" dt="2023-07-09T19:14:00.461" v="5659" actId="1076"/>
          <ac:spMkLst>
            <pc:docMk/>
            <pc:sldMk cId="3251172458" sldId="317"/>
            <ac:spMk id="10" creationId="{00000000-0000-0000-0000-000000000000}"/>
          </ac:spMkLst>
        </pc:spChg>
        <pc:spChg chg="mod">
          <ac:chgData name="Ikue Hirata" userId="dc88cefa-73d1-40ef-a1d4-4575a65e7ee2" providerId="ADAL" clId="{B158C6DB-26E4-45F2-A4AB-69096F1B2E9A}" dt="2023-07-09T19:14:00.461" v="5659" actId="1076"/>
          <ac:spMkLst>
            <pc:docMk/>
            <pc:sldMk cId="3251172458" sldId="317"/>
            <ac:spMk id="11" creationId="{00000000-0000-0000-0000-000000000000}"/>
          </ac:spMkLst>
        </pc:spChg>
        <pc:picChg chg="del">
          <ac:chgData name="Ikue Hirata" userId="dc88cefa-73d1-40ef-a1d4-4575a65e7ee2" providerId="ADAL" clId="{B158C6DB-26E4-45F2-A4AB-69096F1B2E9A}" dt="2023-07-08T17:50:26.784" v="0" actId="478"/>
          <ac:picMkLst>
            <pc:docMk/>
            <pc:sldMk cId="3251172458" sldId="317"/>
            <ac:picMk id="6" creationId="{00000000-0000-0000-0000-000000000000}"/>
          </ac:picMkLst>
        </pc:picChg>
        <pc:picChg chg="add mod">
          <ac:chgData name="Ikue Hirata" userId="dc88cefa-73d1-40ef-a1d4-4575a65e7ee2" providerId="ADAL" clId="{B158C6DB-26E4-45F2-A4AB-69096F1B2E9A}" dt="2023-07-08T17:50:57.240" v="8" actId="1076"/>
          <ac:picMkLst>
            <pc:docMk/>
            <pc:sldMk cId="3251172458" sldId="317"/>
            <ac:picMk id="8" creationId="{0FD955DE-E0E2-8E7B-C230-46E9842C9182}"/>
          </ac:picMkLst>
        </pc:picChg>
      </pc:sldChg>
      <pc:sldChg chg="ord">
        <pc:chgData name="Ikue Hirata" userId="dc88cefa-73d1-40ef-a1d4-4575a65e7ee2" providerId="ADAL" clId="{B158C6DB-26E4-45F2-A4AB-69096F1B2E9A}" dt="2023-07-08T18:06:04.467" v="447"/>
        <pc:sldMkLst>
          <pc:docMk/>
          <pc:sldMk cId="1406081095" sldId="320"/>
        </pc:sldMkLst>
      </pc:sldChg>
      <pc:sldChg chg="modSp mod modAnim">
        <pc:chgData name="Ikue Hirata" userId="dc88cefa-73d1-40ef-a1d4-4575a65e7ee2" providerId="ADAL" clId="{B158C6DB-26E4-45F2-A4AB-69096F1B2E9A}" dt="2023-07-09T19:13:17.362" v="5651" actId="403"/>
        <pc:sldMkLst>
          <pc:docMk/>
          <pc:sldMk cId="2385254306" sldId="321"/>
        </pc:sldMkLst>
        <pc:spChg chg="mod">
          <ac:chgData name="Ikue Hirata" userId="dc88cefa-73d1-40ef-a1d4-4575a65e7ee2" providerId="ADAL" clId="{B158C6DB-26E4-45F2-A4AB-69096F1B2E9A}" dt="2023-07-09T19:13:17.362" v="5651" actId="403"/>
          <ac:spMkLst>
            <pc:docMk/>
            <pc:sldMk cId="2385254306" sldId="321"/>
            <ac:spMk id="12" creationId="{00000000-0000-0000-0000-000000000000}"/>
          </ac:spMkLst>
        </pc:spChg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323914560" sldId="322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4122779945" sldId="323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2254090221" sldId="324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616476044" sldId="325"/>
        </pc:sldMkLst>
      </pc:sldChg>
      <pc:sldChg chg="addSp delSp modSp mod">
        <pc:chgData name="Ikue Hirata" userId="dc88cefa-73d1-40ef-a1d4-4575a65e7ee2" providerId="ADAL" clId="{B158C6DB-26E4-45F2-A4AB-69096F1B2E9A}" dt="2023-07-09T18:39:50.619" v="5156" actId="478"/>
        <pc:sldMkLst>
          <pc:docMk/>
          <pc:sldMk cId="4003085334" sldId="326"/>
        </pc:sldMkLst>
        <pc:spChg chg="add del mod">
          <ac:chgData name="Ikue Hirata" userId="dc88cefa-73d1-40ef-a1d4-4575a65e7ee2" providerId="ADAL" clId="{B158C6DB-26E4-45F2-A4AB-69096F1B2E9A}" dt="2023-07-09T18:39:50.619" v="5156" actId="478"/>
          <ac:spMkLst>
            <pc:docMk/>
            <pc:sldMk cId="4003085334" sldId="326"/>
            <ac:spMk id="3" creationId="{CE9D2087-2F35-E5D4-1553-801265A888E9}"/>
          </ac:spMkLst>
        </pc:spChg>
        <pc:spChg chg="mod">
          <ac:chgData name="Ikue Hirata" userId="dc88cefa-73d1-40ef-a1d4-4575a65e7ee2" providerId="ADAL" clId="{B158C6DB-26E4-45F2-A4AB-69096F1B2E9A}" dt="2023-07-08T18:54:32.631" v="1546" actId="1582"/>
          <ac:spMkLst>
            <pc:docMk/>
            <pc:sldMk cId="4003085334" sldId="326"/>
            <ac:spMk id="4" creationId="{63EA568B-7643-9386-D363-77AFA31F3827}"/>
          </ac:spMkLst>
        </pc:spChg>
      </pc:sldChg>
      <pc:sldChg chg="addSp delSp modSp mod">
        <pc:chgData name="Ikue Hirata" userId="dc88cefa-73d1-40ef-a1d4-4575a65e7ee2" providerId="ADAL" clId="{B158C6DB-26E4-45F2-A4AB-69096F1B2E9A}" dt="2023-07-09T11:13:43.888" v="3002" actId="20577"/>
        <pc:sldMkLst>
          <pc:docMk/>
          <pc:sldMk cId="511633597" sldId="327"/>
        </pc:sldMkLst>
        <pc:spChg chg="del">
          <ac:chgData name="Ikue Hirata" userId="dc88cefa-73d1-40ef-a1d4-4575a65e7ee2" providerId="ADAL" clId="{B158C6DB-26E4-45F2-A4AB-69096F1B2E9A}" dt="2023-07-08T17:52:44.538" v="9" actId="478"/>
          <ac:spMkLst>
            <pc:docMk/>
            <pc:sldMk cId="511633597" sldId="327"/>
            <ac:spMk id="3" creationId="{AE508FE0-5C4E-AA6A-5FBF-E8EFE087A826}"/>
          </ac:spMkLst>
        </pc:spChg>
        <pc:spChg chg="add mod">
          <ac:chgData name="Ikue Hirata" userId="dc88cefa-73d1-40ef-a1d4-4575a65e7ee2" providerId="ADAL" clId="{B158C6DB-26E4-45F2-A4AB-69096F1B2E9A}" dt="2023-07-09T11:13:43.888" v="3002" actId="20577"/>
          <ac:spMkLst>
            <pc:docMk/>
            <pc:sldMk cId="511633597" sldId="327"/>
            <ac:spMk id="6" creationId="{75D8113B-4D90-E1A2-0B78-4643F32E031B}"/>
          </ac:spMkLst>
        </pc:spChg>
        <pc:picChg chg="add mod modCrop">
          <ac:chgData name="Ikue Hirata" userId="dc88cefa-73d1-40ef-a1d4-4575a65e7ee2" providerId="ADAL" clId="{B158C6DB-26E4-45F2-A4AB-69096F1B2E9A}" dt="2023-07-09T11:12:57.908" v="2902" actId="732"/>
          <ac:picMkLst>
            <pc:docMk/>
            <pc:sldMk cId="511633597" sldId="327"/>
            <ac:picMk id="5" creationId="{977A35B3-DFF8-2BA2-22D0-CE7965EC74C7}"/>
          </ac:picMkLst>
        </pc:picChg>
      </pc:sldChg>
      <pc:sldChg chg="modSp mod">
        <pc:chgData name="Ikue Hirata" userId="dc88cefa-73d1-40ef-a1d4-4575a65e7ee2" providerId="ADAL" clId="{B158C6DB-26E4-45F2-A4AB-69096F1B2E9A}" dt="2023-07-08T18:54:23.619" v="1545" actId="1582"/>
        <pc:sldMkLst>
          <pc:docMk/>
          <pc:sldMk cId="39545864" sldId="328"/>
        </pc:sldMkLst>
        <pc:spChg chg="mod">
          <ac:chgData name="Ikue Hirata" userId="dc88cefa-73d1-40ef-a1d4-4575a65e7ee2" providerId="ADAL" clId="{B158C6DB-26E4-45F2-A4AB-69096F1B2E9A}" dt="2023-07-08T18:54:23.619" v="1545" actId="1582"/>
          <ac:spMkLst>
            <pc:docMk/>
            <pc:sldMk cId="39545864" sldId="328"/>
            <ac:spMk id="4" creationId="{63EA568B-7643-9386-D363-77AFA31F3827}"/>
          </ac:spMkLst>
        </pc:spChg>
      </pc:sldChg>
      <pc:sldChg chg="addSp delSp modSp new mod">
        <pc:chgData name="Ikue Hirata" userId="dc88cefa-73d1-40ef-a1d4-4575a65e7ee2" providerId="ADAL" clId="{B158C6DB-26E4-45F2-A4AB-69096F1B2E9A}" dt="2023-07-09T11:11:50.434" v="2900" actId="732"/>
        <pc:sldMkLst>
          <pc:docMk/>
          <pc:sldMk cId="3183962357" sldId="329"/>
        </pc:sldMkLst>
        <pc:spChg chg="mod">
          <ac:chgData name="Ikue Hirata" userId="dc88cefa-73d1-40ef-a1d4-4575a65e7ee2" providerId="ADAL" clId="{B158C6DB-26E4-45F2-A4AB-69096F1B2E9A}" dt="2023-07-08T18:15:59.932" v="704" actId="20577"/>
          <ac:spMkLst>
            <pc:docMk/>
            <pc:sldMk cId="3183962357" sldId="329"/>
            <ac:spMk id="2" creationId="{042E5E0E-04C9-36FB-AE0F-07C1307E41E8}"/>
          </ac:spMkLst>
        </pc:spChg>
        <pc:spChg chg="del">
          <ac:chgData name="Ikue Hirata" userId="dc88cefa-73d1-40ef-a1d4-4575a65e7ee2" providerId="ADAL" clId="{B158C6DB-26E4-45F2-A4AB-69096F1B2E9A}" dt="2023-07-08T18:19:40.964" v="708" actId="478"/>
          <ac:spMkLst>
            <pc:docMk/>
            <pc:sldMk cId="3183962357" sldId="329"/>
            <ac:spMk id="3" creationId="{7ED73652-1A22-5136-E3BC-2775C29D3153}"/>
          </ac:spMkLst>
        </pc:spChg>
        <pc:spChg chg="add del mod">
          <ac:chgData name="Ikue Hirata" userId="dc88cefa-73d1-40ef-a1d4-4575a65e7ee2" providerId="ADAL" clId="{B158C6DB-26E4-45F2-A4AB-69096F1B2E9A}" dt="2023-07-08T18:23:48.695" v="737" actId="21"/>
          <ac:spMkLst>
            <pc:docMk/>
            <pc:sldMk cId="3183962357" sldId="329"/>
            <ac:spMk id="7" creationId="{A1035E6C-E34C-A8F4-6613-B4C51D5608D0}"/>
          </ac:spMkLst>
        </pc:spChg>
        <pc:spChg chg="add del mod">
          <ac:chgData name="Ikue Hirata" userId="dc88cefa-73d1-40ef-a1d4-4575a65e7ee2" providerId="ADAL" clId="{B158C6DB-26E4-45F2-A4AB-69096F1B2E9A}" dt="2023-07-08T18:23:34.630" v="730"/>
          <ac:spMkLst>
            <pc:docMk/>
            <pc:sldMk cId="3183962357" sldId="329"/>
            <ac:spMk id="10" creationId="{6243146A-F891-00A2-D9A6-181DDCA2BCB7}"/>
          </ac:spMkLst>
        </pc:spChg>
        <pc:picChg chg="add del mod modCrop">
          <ac:chgData name="Ikue Hirata" userId="dc88cefa-73d1-40ef-a1d4-4575a65e7ee2" providerId="ADAL" clId="{B158C6DB-26E4-45F2-A4AB-69096F1B2E9A}" dt="2023-07-08T18:22:03.396" v="721" actId="478"/>
          <ac:picMkLst>
            <pc:docMk/>
            <pc:sldMk cId="3183962357" sldId="329"/>
            <ac:picMk id="5" creationId="{0BCF92F8-CD77-79D3-05CC-34A3B3F82AA4}"/>
          </ac:picMkLst>
        </pc:picChg>
        <pc:picChg chg="add del mod modCrop">
          <ac:chgData name="Ikue Hirata" userId="dc88cefa-73d1-40ef-a1d4-4575a65e7ee2" providerId="ADAL" clId="{B158C6DB-26E4-45F2-A4AB-69096F1B2E9A}" dt="2023-07-08T18:24:00.036" v="740" actId="478"/>
          <ac:picMkLst>
            <pc:docMk/>
            <pc:sldMk cId="3183962357" sldId="329"/>
            <ac:picMk id="9" creationId="{F3DE9410-57C7-EDA9-381F-BF4DAFA1E064}"/>
          </ac:picMkLst>
        </pc:picChg>
        <pc:picChg chg="add del mod">
          <ac:chgData name="Ikue Hirata" userId="dc88cefa-73d1-40ef-a1d4-4575a65e7ee2" providerId="ADAL" clId="{B158C6DB-26E4-45F2-A4AB-69096F1B2E9A}" dt="2023-07-08T18:26:58.893" v="807" actId="478"/>
          <ac:picMkLst>
            <pc:docMk/>
            <pc:sldMk cId="3183962357" sldId="329"/>
            <ac:picMk id="12" creationId="{1CC37FCE-BC41-6442-DB04-6AE70E336103}"/>
          </ac:picMkLst>
        </pc:picChg>
        <pc:picChg chg="add del mod">
          <ac:chgData name="Ikue Hirata" userId="dc88cefa-73d1-40ef-a1d4-4575a65e7ee2" providerId="ADAL" clId="{B158C6DB-26E4-45F2-A4AB-69096F1B2E9A}" dt="2023-07-08T18:27:16.060" v="810" actId="478"/>
          <ac:picMkLst>
            <pc:docMk/>
            <pc:sldMk cId="3183962357" sldId="329"/>
            <ac:picMk id="14" creationId="{B06725EC-9D5C-FB35-197A-D69B2FE8F25A}"/>
          </ac:picMkLst>
        </pc:picChg>
        <pc:picChg chg="add mod modCrop">
          <ac:chgData name="Ikue Hirata" userId="dc88cefa-73d1-40ef-a1d4-4575a65e7ee2" providerId="ADAL" clId="{B158C6DB-26E4-45F2-A4AB-69096F1B2E9A}" dt="2023-07-09T11:11:50.434" v="2900" actId="732"/>
          <ac:picMkLst>
            <pc:docMk/>
            <pc:sldMk cId="3183962357" sldId="329"/>
            <ac:picMk id="16" creationId="{2465F57F-AAFA-58EA-7619-0B122081E302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8T18:30:31.765" v="977" actId="20577"/>
        <pc:sldMkLst>
          <pc:docMk/>
          <pc:sldMk cId="3777853207" sldId="330"/>
        </pc:sldMkLst>
        <pc:spChg chg="mod">
          <ac:chgData name="Ikue Hirata" userId="dc88cefa-73d1-40ef-a1d4-4575a65e7ee2" providerId="ADAL" clId="{B158C6DB-26E4-45F2-A4AB-69096F1B2E9A}" dt="2023-07-08T18:30:31.765" v="977" actId="20577"/>
          <ac:spMkLst>
            <pc:docMk/>
            <pc:sldMk cId="3777853207" sldId="330"/>
            <ac:spMk id="2" creationId="{638882DC-0AA1-B292-36A3-29EA26E48CBD}"/>
          </ac:spMkLst>
        </pc:spChg>
        <pc:spChg chg="del">
          <ac:chgData name="Ikue Hirata" userId="dc88cefa-73d1-40ef-a1d4-4575a65e7ee2" providerId="ADAL" clId="{B158C6DB-26E4-45F2-A4AB-69096F1B2E9A}" dt="2023-07-08T18:25:04.117" v="744" actId="478"/>
          <ac:spMkLst>
            <pc:docMk/>
            <pc:sldMk cId="3777853207" sldId="330"/>
            <ac:spMk id="3" creationId="{40EDA444-25FB-AFC7-E899-987F68FD0776}"/>
          </ac:spMkLst>
        </pc:spChg>
        <pc:spChg chg="add del mod">
          <ac:chgData name="Ikue Hirata" userId="dc88cefa-73d1-40ef-a1d4-4575a65e7ee2" providerId="ADAL" clId="{B158C6DB-26E4-45F2-A4AB-69096F1B2E9A}" dt="2023-07-08T18:26:51.727" v="804" actId="21"/>
          <ac:spMkLst>
            <pc:docMk/>
            <pc:sldMk cId="3777853207" sldId="330"/>
            <ac:spMk id="4" creationId="{BEF274F0-E6E2-716E-A034-70DBBD7AE50E}"/>
          </ac:spMkLst>
        </pc:spChg>
        <pc:spChg chg="add mod">
          <ac:chgData name="Ikue Hirata" userId="dc88cefa-73d1-40ef-a1d4-4575a65e7ee2" providerId="ADAL" clId="{B158C6DB-26E4-45F2-A4AB-69096F1B2E9A}" dt="2023-07-08T18:28:36.463" v="821" actId="1076"/>
          <ac:spMkLst>
            <pc:docMk/>
            <pc:sldMk cId="3777853207" sldId="330"/>
            <ac:spMk id="11" creationId="{684ABE8B-B5BB-274C-8F39-0F4975B6A974}"/>
          </ac:spMkLst>
        </pc:spChg>
        <pc:picChg chg="add del mod">
          <ac:chgData name="Ikue Hirata" userId="dc88cefa-73d1-40ef-a1d4-4575a65e7ee2" providerId="ADAL" clId="{B158C6DB-26E4-45F2-A4AB-69096F1B2E9A}" dt="2023-07-08T18:25:10.525" v="748" actId="22"/>
          <ac:picMkLst>
            <pc:docMk/>
            <pc:sldMk cId="3777853207" sldId="330"/>
            <ac:picMk id="6" creationId="{DB9FCA56-BE66-FD80-1EB8-569A621C57B5}"/>
          </ac:picMkLst>
        </pc:picChg>
        <pc:picChg chg="add del mod">
          <ac:chgData name="Ikue Hirata" userId="dc88cefa-73d1-40ef-a1d4-4575a65e7ee2" providerId="ADAL" clId="{B158C6DB-26E4-45F2-A4AB-69096F1B2E9A}" dt="2023-07-08T18:25:20.100" v="752" actId="478"/>
          <ac:picMkLst>
            <pc:docMk/>
            <pc:sldMk cId="3777853207" sldId="330"/>
            <ac:picMk id="8" creationId="{10446BEC-538B-7781-EE13-F2AED0E74B44}"/>
          </ac:picMkLst>
        </pc:picChg>
        <pc:picChg chg="add del mod">
          <ac:chgData name="Ikue Hirata" userId="dc88cefa-73d1-40ef-a1d4-4575a65e7ee2" providerId="ADAL" clId="{B158C6DB-26E4-45F2-A4AB-69096F1B2E9A}" dt="2023-07-08T18:27:52.428" v="813" actId="478"/>
          <ac:picMkLst>
            <pc:docMk/>
            <pc:sldMk cId="3777853207" sldId="330"/>
            <ac:picMk id="10" creationId="{75543D93-13F3-2630-984D-042F23EF89DE}"/>
          </ac:picMkLst>
        </pc:picChg>
        <pc:picChg chg="add del">
          <ac:chgData name="Ikue Hirata" userId="dc88cefa-73d1-40ef-a1d4-4575a65e7ee2" providerId="ADAL" clId="{B158C6DB-26E4-45F2-A4AB-69096F1B2E9A}" dt="2023-07-08T18:28:06.317" v="815" actId="22"/>
          <ac:picMkLst>
            <pc:docMk/>
            <pc:sldMk cId="3777853207" sldId="330"/>
            <ac:picMk id="13" creationId="{506976E2-73D6-6180-FB2C-31F8AF2DE624}"/>
          </ac:picMkLst>
        </pc:picChg>
        <pc:picChg chg="add mod ord">
          <ac:chgData name="Ikue Hirata" userId="dc88cefa-73d1-40ef-a1d4-4575a65e7ee2" providerId="ADAL" clId="{B158C6DB-26E4-45F2-A4AB-69096F1B2E9A}" dt="2023-07-08T18:28:33.170" v="820" actId="167"/>
          <ac:picMkLst>
            <pc:docMk/>
            <pc:sldMk cId="3777853207" sldId="330"/>
            <ac:picMk id="15" creationId="{ADFF071C-E2D6-DF47-B075-70FC9BB75C4D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0:09:00.084" v="1730" actId="20577"/>
        <pc:sldMkLst>
          <pc:docMk/>
          <pc:sldMk cId="1554680962" sldId="331"/>
        </pc:sldMkLst>
        <pc:spChg chg="mod">
          <ac:chgData name="Ikue Hirata" userId="dc88cefa-73d1-40ef-a1d4-4575a65e7ee2" providerId="ADAL" clId="{B158C6DB-26E4-45F2-A4AB-69096F1B2E9A}" dt="2023-07-08T18:32:31.157" v="1092" actId="6549"/>
          <ac:spMkLst>
            <pc:docMk/>
            <pc:sldMk cId="1554680962" sldId="331"/>
            <ac:spMk id="2" creationId="{570F7D92-DE41-750E-41EE-3206E01CFA02}"/>
          </ac:spMkLst>
        </pc:spChg>
        <pc:spChg chg="del">
          <ac:chgData name="Ikue Hirata" userId="dc88cefa-73d1-40ef-a1d4-4575a65e7ee2" providerId="ADAL" clId="{B158C6DB-26E4-45F2-A4AB-69096F1B2E9A}" dt="2023-07-08T18:29:50.261" v="880" actId="478"/>
          <ac:spMkLst>
            <pc:docMk/>
            <pc:sldMk cId="1554680962" sldId="331"/>
            <ac:spMk id="3" creationId="{EC0121C1-5DE8-F245-FE80-E0C6F921A5C4}"/>
          </ac:spMkLst>
        </pc:spChg>
        <pc:spChg chg="add del mod">
          <ac:chgData name="Ikue Hirata" userId="dc88cefa-73d1-40ef-a1d4-4575a65e7ee2" providerId="ADAL" clId="{B158C6DB-26E4-45F2-A4AB-69096F1B2E9A}" dt="2023-07-09T10:04:16.239" v="1701" actId="21"/>
          <ac:spMkLst>
            <pc:docMk/>
            <pc:sldMk cId="1554680962" sldId="331"/>
            <ac:spMk id="4" creationId="{8B50452C-535F-A452-3E58-83A323A74F8D}"/>
          </ac:spMkLst>
        </pc:spChg>
        <pc:spChg chg="add mod">
          <ac:chgData name="Ikue Hirata" userId="dc88cefa-73d1-40ef-a1d4-4575a65e7ee2" providerId="ADAL" clId="{B158C6DB-26E4-45F2-A4AB-69096F1B2E9A}" dt="2023-07-09T10:02:06.348" v="1684" actId="1076"/>
          <ac:spMkLst>
            <pc:docMk/>
            <pc:sldMk cId="1554680962" sldId="331"/>
            <ac:spMk id="9" creationId="{829F5E99-6925-F5C0-4E4D-959B2811C0D1}"/>
          </ac:spMkLst>
        </pc:spChg>
        <pc:spChg chg="add mod">
          <ac:chgData name="Ikue Hirata" userId="dc88cefa-73d1-40ef-a1d4-4575a65e7ee2" providerId="ADAL" clId="{B158C6DB-26E4-45F2-A4AB-69096F1B2E9A}" dt="2023-07-09T10:09:00.084" v="1730" actId="20577"/>
          <ac:spMkLst>
            <pc:docMk/>
            <pc:sldMk cId="1554680962" sldId="331"/>
            <ac:spMk id="10" creationId="{3AB5B0D5-5690-F4C1-8753-A132955D289B}"/>
          </ac:spMkLst>
        </pc:spChg>
        <pc:picChg chg="add del mod">
          <ac:chgData name="Ikue Hirata" userId="dc88cefa-73d1-40ef-a1d4-4575a65e7ee2" providerId="ADAL" clId="{B158C6DB-26E4-45F2-A4AB-69096F1B2E9A}" dt="2023-07-08T18:29:31.117" v="874" actId="478"/>
          <ac:picMkLst>
            <pc:docMk/>
            <pc:sldMk cId="1554680962" sldId="331"/>
            <ac:picMk id="6" creationId="{D3D404BB-AAFF-5CD8-465F-C12B5E0BC41D}"/>
          </ac:picMkLst>
        </pc:picChg>
        <pc:picChg chg="add mod ord">
          <ac:chgData name="Ikue Hirata" userId="dc88cefa-73d1-40ef-a1d4-4575a65e7ee2" providerId="ADAL" clId="{B158C6DB-26E4-45F2-A4AB-69096F1B2E9A}" dt="2023-07-09T10:03:50.239" v="1694" actId="167"/>
          <ac:picMkLst>
            <pc:docMk/>
            <pc:sldMk cId="1554680962" sldId="331"/>
            <ac:picMk id="8" creationId="{8B4EAAA9-50B7-D21F-8EF9-41D56E765437}"/>
          </ac:picMkLst>
        </pc:picChg>
        <pc:picChg chg="add del mod ord">
          <ac:chgData name="Ikue Hirata" userId="dc88cefa-73d1-40ef-a1d4-4575a65e7ee2" providerId="ADAL" clId="{B158C6DB-26E4-45F2-A4AB-69096F1B2E9A}" dt="2023-07-09T10:03:52.147" v="1695" actId="478"/>
          <ac:picMkLst>
            <pc:docMk/>
            <pc:sldMk cId="1554680962" sldId="331"/>
            <ac:picMk id="11" creationId="{00F83677-DF11-67A8-C62D-8B2EAB135BB8}"/>
          </ac:picMkLst>
        </pc:picChg>
      </pc:sldChg>
      <pc:sldChg chg="addSp delSp modSp new mod delAnim modAnim">
        <pc:chgData name="Ikue Hirata" userId="dc88cefa-73d1-40ef-a1d4-4575a65e7ee2" providerId="ADAL" clId="{B158C6DB-26E4-45F2-A4AB-69096F1B2E9A}" dt="2023-07-09T18:31:21.981" v="4976" actId="21"/>
        <pc:sldMkLst>
          <pc:docMk/>
          <pc:sldMk cId="1212519991" sldId="332"/>
        </pc:sldMkLst>
        <pc:spChg chg="mod">
          <ac:chgData name="Ikue Hirata" userId="dc88cefa-73d1-40ef-a1d4-4575a65e7ee2" providerId="ADAL" clId="{B158C6DB-26E4-45F2-A4AB-69096F1B2E9A}" dt="2023-07-08T18:42:41.418" v="1150" actId="20577"/>
          <ac:spMkLst>
            <pc:docMk/>
            <pc:sldMk cId="1212519991" sldId="332"/>
            <ac:spMk id="2" creationId="{0F4AF630-B585-F994-1B77-05B03F70B6BA}"/>
          </ac:spMkLst>
        </pc:spChg>
        <pc:spChg chg="del">
          <ac:chgData name="Ikue Hirata" userId="dc88cefa-73d1-40ef-a1d4-4575a65e7ee2" providerId="ADAL" clId="{B158C6DB-26E4-45F2-A4AB-69096F1B2E9A}" dt="2023-07-08T18:42:32.314" v="1094" actId="478"/>
          <ac:spMkLst>
            <pc:docMk/>
            <pc:sldMk cId="1212519991" sldId="332"/>
            <ac:spMk id="3" creationId="{54E81F46-317F-739C-4BF7-3B017F7654CA}"/>
          </ac:spMkLst>
        </pc:spChg>
        <pc:spChg chg="add mod">
          <ac:chgData name="Ikue Hirata" userId="dc88cefa-73d1-40ef-a1d4-4575a65e7ee2" providerId="ADAL" clId="{B158C6DB-26E4-45F2-A4AB-69096F1B2E9A}" dt="2023-07-08T18:48:34.825" v="1331" actId="1076"/>
          <ac:spMkLst>
            <pc:docMk/>
            <pc:sldMk cId="1212519991" sldId="332"/>
            <ac:spMk id="4" creationId="{8CE6A9C6-9693-037A-EF2F-0D69D2AA8B48}"/>
          </ac:spMkLst>
        </pc:spChg>
        <pc:spChg chg="add mod">
          <ac:chgData name="Ikue Hirata" userId="dc88cefa-73d1-40ef-a1d4-4575a65e7ee2" providerId="ADAL" clId="{B158C6DB-26E4-45F2-A4AB-69096F1B2E9A}" dt="2023-07-08T18:48:34.825" v="1331" actId="1076"/>
          <ac:spMkLst>
            <pc:docMk/>
            <pc:sldMk cId="1212519991" sldId="332"/>
            <ac:spMk id="5" creationId="{0137EDDB-01E7-13FA-3F0E-FCD62A0C1720}"/>
          </ac:spMkLst>
        </pc:spChg>
        <pc:spChg chg="add mod">
          <ac:chgData name="Ikue Hirata" userId="dc88cefa-73d1-40ef-a1d4-4575a65e7ee2" providerId="ADAL" clId="{B158C6DB-26E4-45F2-A4AB-69096F1B2E9A}" dt="2023-07-08T18:48:34.825" v="1331" actId="1076"/>
          <ac:spMkLst>
            <pc:docMk/>
            <pc:sldMk cId="1212519991" sldId="332"/>
            <ac:spMk id="6" creationId="{E50F3F16-166E-A469-09B0-E666172091B2}"/>
          </ac:spMkLst>
        </pc:spChg>
        <pc:spChg chg="add mod">
          <ac:chgData name="Ikue Hirata" userId="dc88cefa-73d1-40ef-a1d4-4575a65e7ee2" providerId="ADAL" clId="{B158C6DB-26E4-45F2-A4AB-69096F1B2E9A}" dt="2023-07-08T18:48:34.825" v="1331" actId="1076"/>
          <ac:spMkLst>
            <pc:docMk/>
            <pc:sldMk cId="1212519991" sldId="332"/>
            <ac:spMk id="7" creationId="{49E43DC3-4498-8F61-F5C4-CE3B3815EF72}"/>
          </ac:spMkLst>
        </pc:spChg>
        <pc:spChg chg="add mod">
          <ac:chgData name="Ikue Hirata" userId="dc88cefa-73d1-40ef-a1d4-4575a65e7ee2" providerId="ADAL" clId="{B158C6DB-26E4-45F2-A4AB-69096F1B2E9A}" dt="2023-07-08T18:47:17.060" v="1244" actId="571"/>
          <ac:spMkLst>
            <pc:docMk/>
            <pc:sldMk cId="1212519991" sldId="332"/>
            <ac:spMk id="8" creationId="{B594C449-367D-C469-6523-36895A746439}"/>
          </ac:spMkLst>
        </pc:spChg>
        <pc:spChg chg="add mod">
          <ac:chgData name="Ikue Hirata" userId="dc88cefa-73d1-40ef-a1d4-4575a65e7ee2" providerId="ADAL" clId="{B158C6DB-26E4-45F2-A4AB-69096F1B2E9A}" dt="2023-07-08T18:48:34.825" v="1331" actId="1076"/>
          <ac:spMkLst>
            <pc:docMk/>
            <pc:sldMk cId="1212519991" sldId="332"/>
            <ac:spMk id="10" creationId="{3D491160-04CD-9433-47E6-5EC674A5893B}"/>
          </ac:spMkLst>
        </pc:spChg>
        <pc:spChg chg="add mod">
          <ac:chgData name="Ikue Hirata" userId="dc88cefa-73d1-40ef-a1d4-4575a65e7ee2" providerId="ADAL" clId="{B158C6DB-26E4-45F2-A4AB-69096F1B2E9A}" dt="2023-07-09T14:38:05.382" v="4002" actId="20577"/>
          <ac:spMkLst>
            <pc:docMk/>
            <pc:sldMk cId="1212519991" sldId="332"/>
            <ac:spMk id="11" creationId="{E6665816-FBD8-01D6-9406-4653D5EE3C8A}"/>
          </ac:spMkLst>
        </pc:spChg>
        <pc:spChg chg="add del mod">
          <ac:chgData name="Ikue Hirata" userId="dc88cefa-73d1-40ef-a1d4-4575a65e7ee2" providerId="ADAL" clId="{B158C6DB-26E4-45F2-A4AB-69096F1B2E9A}" dt="2023-07-09T18:31:21.981" v="4976" actId="21"/>
          <ac:spMkLst>
            <pc:docMk/>
            <pc:sldMk cId="1212519991" sldId="332"/>
            <ac:spMk id="12" creationId="{92F1512B-068C-3F2A-5A97-870579CB432E}"/>
          </ac:spMkLst>
        </pc:spChg>
        <pc:spChg chg="add del mod">
          <ac:chgData name="Ikue Hirata" userId="dc88cefa-73d1-40ef-a1d4-4575a65e7ee2" providerId="ADAL" clId="{B158C6DB-26E4-45F2-A4AB-69096F1B2E9A}" dt="2023-07-09T18:31:21.981" v="4976" actId="21"/>
          <ac:spMkLst>
            <pc:docMk/>
            <pc:sldMk cId="1212519991" sldId="332"/>
            <ac:spMk id="13" creationId="{058FDFF1-965A-1C0F-BE28-F3BAB121EA7C}"/>
          </ac:spMkLst>
        </pc:spChg>
        <pc:picChg chg="add mod">
          <ac:chgData name="Ikue Hirata" userId="dc88cefa-73d1-40ef-a1d4-4575a65e7ee2" providerId="ADAL" clId="{B158C6DB-26E4-45F2-A4AB-69096F1B2E9A}" dt="2023-07-08T18:47:17.060" v="1244" actId="571"/>
          <ac:picMkLst>
            <pc:docMk/>
            <pc:sldMk cId="1212519991" sldId="332"/>
            <ac:picMk id="9" creationId="{4007DBB9-FBAB-9091-8E3E-130EFAAE62B0}"/>
          </ac:picMkLst>
        </pc:picChg>
        <pc:picChg chg="add mod">
          <ac:chgData name="Ikue Hirata" userId="dc88cefa-73d1-40ef-a1d4-4575a65e7ee2" providerId="ADAL" clId="{B158C6DB-26E4-45F2-A4AB-69096F1B2E9A}" dt="2023-07-08T18:48:34.825" v="1331" actId="1076"/>
          <ac:picMkLst>
            <pc:docMk/>
            <pc:sldMk cId="1212519991" sldId="332"/>
            <ac:picMk id="3074" creationId="{DF5F0565-C012-87EE-7B51-4E1AB5ADC726}"/>
          </ac:picMkLst>
        </pc:picChg>
        <pc:picChg chg="add mod">
          <ac:chgData name="Ikue Hirata" userId="dc88cefa-73d1-40ef-a1d4-4575a65e7ee2" providerId="ADAL" clId="{B158C6DB-26E4-45F2-A4AB-69096F1B2E9A}" dt="2023-07-08T18:48:34.825" v="1331" actId="1076"/>
          <ac:picMkLst>
            <pc:docMk/>
            <pc:sldMk cId="1212519991" sldId="332"/>
            <ac:picMk id="3076" creationId="{83423D20-8A47-7AF3-1586-FACB0C8E2DA5}"/>
          </ac:picMkLst>
        </pc:picChg>
        <pc:picChg chg="add mod">
          <ac:chgData name="Ikue Hirata" userId="dc88cefa-73d1-40ef-a1d4-4575a65e7ee2" providerId="ADAL" clId="{B158C6DB-26E4-45F2-A4AB-69096F1B2E9A}" dt="2023-07-08T18:48:34.825" v="1331" actId="1076"/>
          <ac:picMkLst>
            <pc:docMk/>
            <pc:sldMk cId="1212519991" sldId="332"/>
            <ac:picMk id="3078" creationId="{DF55B7A9-9716-D780-503E-19F611A3EEFE}"/>
          </ac:picMkLst>
        </pc:picChg>
      </pc:sldChg>
      <pc:sldChg chg="new del">
        <pc:chgData name="Ikue Hirata" userId="dc88cefa-73d1-40ef-a1d4-4575a65e7ee2" providerId="ADAL" clId="{B158C6DB-26E4-45F2-A4AB-69096F1B2E9A}" dt="2023-07-08T18:28:41.584" v="823" actId="47"/>
        <pc:sldMkLst>
          <pc:docMk/>
          <pc:sldMk cId="2520583158" sldId="332"/>
        </pc:sldMkLst>
      </pc:sldChg>
      <pc:sldChg chg="addSp delSp modSp new del mod">
        <pc:chgData name="Ikue Hirata" userId="dc88cefa-73d1-40ef-a1d4-4575a65e7ee2" providerId="ADAL" clId="{B158C6DB-26E4-45F2-A4AB-69096F1B2E9A}" dt="2023-07-09T11:15:46.233" v="3059" actId="47"/>
        <pc:sldMkLst>
          <pc:docMk/>
          <pc:sldMk cId="3394949741" sldId="333"/>
        </pc:sldMkLst>
        <pc:spChg chg="mod">
          <ac:chgData name="Ikue Hirata" userId="dc88cefa-73d1-40ef-a1d4-4575a65e7ee2" providerId="ADAL" clId="{B158C6DB-26E4-45F2-A4AB-69096F1B2E9A}" dt="2023-07-08T18:51:46.418" v="1499" actId="20577"/>
          <ac:spMkLst>
            <pc:docMk/>
            <pc:sldMk cId="3394949741" sldId="333"/>
            <ac:spMk id="2" creationId="{F6BAE4D1-EABD-89D7-73B8-83DCBFBFBD9E}"/>
          </ac:spMkLst>
        </pc:spChg>
        <pc:spChg chg="del">
          <ac:chgData name="Ikue Hirata" userId="dc88cefa-73d1-40ef-a1d4-4575a65e7ee2" providerId="ADAL" clId="{B158C6DB-26E4-45F2-A4AB-69096F1B2E9A}" dt="2023-07-08T18:52:05.298" v="1501" actId="478"/>
          <ac:spMkLst>
            <pc:docMk/>
            <pc:sldMk cId="3394949741" sldId="333"/>
            <ac:spMk id="3" creationId="{F6488812-8E04-B5EF-4DB8-0A7C9812DD93}"/>
          </ac:spMkLst>
        </pc:spChg>
        <pc:spChg chg="add del mod">
          <ac:chgData name="Ikue Hirata" userId="dc88cefa-73d1-40ef-a1d4-4575a65e7ee2" providerId="ADAL" clId="{B158C6DB-26E4-45F2-A4AB-69096F1B2E9A}" dt="2023-07-08T18:53:48.762" v="1541" actId="478"/>
          <ac:spMkLst>
            <pc:docMk/>
            <pc:sldMk cId="3394949741" sldId="333"/>
            <ac:spMk id="5" creationId="{75D9A704-00C9-6DB8-3C73-CF8E6EBB532B}"/>
          </ac:spMkLst>
        </pc:spChg>
        <pc:spChg chg="add del mod">
          <ac:chgData name="Ikue Hirata" userId="dc88cefa-73d1-40ef-a1d4-4575a65e7ee2" providerId="ADAL" clId="{B158C6DB-26E4-45F2-A4AB-69096F1B2E9A}" dt="2023-07-08T18:53:58.770" v="1544" actId="478"/>
          <ac:spMkLst>
            <pc:docMk/>
            <pc:sldMk cId="3394949741" sldId="333"/>
            <ac:spMk id="6" creationId="{9BE2A282-8399-5484-66D4-73A20847A283}"/>
          </ac:spMkLst>
        </pc:spChg>
        <pc:spChg chg="add mod">
          <ac:chgData name="Ikue Hirata" userId="dc88cefa-73d1-40ef-a1d4-4575a65e7ee2" providerId="ADAL" clId="{B158C6DB-26E4-45F2-A4AB-69096F1B2E9A}" dt="2023-07-08T18:56:33.233" v="1591" actId="1076"/>
          <ac:spMkLst>
            <pc:docMk/>
            <pc:sldMk cId="3394949741" sldId="333"/>
            <ac:spMk id="7" creationId="{05B3C8D0-9756-BDA0-1882-F33FF3122C85}"/>
          </ac:spMkLst>
        </pc:spChg>
        <pc:spChg chg="add mod">
          <ac:chgData name="Ikue Hirata" userId="dc88cefa-73d1-40ef-a1d4-4575a65e7ee2" providerId="ADAL" clId="{B158C6DB-26E4-45F2-A4AB-69096F1B2E9A}" dt="2023-07-08T18:56:33.233" v="1591" actId="1076"/>
          <ac:spMkLst>
            <pc:docMk/>
            <pc:sldMk cId="3394949741" sldId="333"/>
            <ac:spMk id="8" creationId="{9D2F535C-BA6A-4CFB-5AA4-524140AE898B}"/>
          </ac:spMkLst>
        </pc:spChg>
        <pc:spChg chg="add mod">
          <ac:chgData name="Ikue Hirata" userId="dc88cefa-73d1-40ef-a1d4-4575a65e7ee2" providerId="ADAL" clId="{B158C6DB-26E4-45F2-A4AB-69096F1B2E9A}" dt="2023-07-08T18:56:33.233" v="1591" actId="1076"/>
          <ac:spMkLst>
            <pc:docMk/>
            <pc:sldMk cId="3394949741" sldId="333"/>
            <ac:spMk id="9" creationId="{09C570BC-E2EF-0D34-FD41-BBFCD3EC0249}"/>
          </ac:spMkLst>
        </pc:spChg>
        <pc:spChg chg="add mod">
          <ac:chgData name="Ikue Hirata" userId="dc88cefa-73d1-40ef-a1d4-4575a65e7ee2" providerId="ADAL" clId="{B158C6DB-26E4-45F2-A4AB-69096F1B2E9A}" dt="2023-07-08T18:56:33.233" v="1591" actId="1076"/>
          <ac:spMkLst>
            <pc:docMk/>
            <pc:sldMk cId="3394949741" sldId="333"/>
            <ac:spMk id="10" creationId="{4407C1E7-86D8-9B5A-8493-9764AFC80A2C}"/>
          </ac:spMkLst>
        </pc:spChg>
        <pc:picChg chg="add del mod">
          <ac:chgData name="Ikue Hirata" userId="dc88cefa-73d1-40ef-a1d4-4575a65e7ee2" providerId="ADAL" clId="{B158C6DB-26E4-45F2-A4AB-69096F1B2E9A}" dt="2023-07-08T18:56:30.331" v="1590" actId="478"/>
          <ac:picMkLst>
            <pc:docMk/>
            <pc:sldMk cId="3394949741" sldId="333"/>
            <ac:picMk id="4" creationId="{83A332F8-CC63-9646-0590-47593682E626}"/>
          </ac:picMkLst>
        </pc:picChg>
        <pc:picChg chg="add mod">
          <ac:chgData name="Ikue Hirata" userId="dc88cefa-73d1-40ef-a1d4-4575a65e7ee2" providerId="ADAL" clId="{B158C6DB-26E4-45F2-A4AB-69096F1B2E9A}" dt="2023-07-08T18:56:33.233" v="1591" actId="1076"/>
          <ac:picMkLst>
            <pc:docMk/>
            <pc:sldMk cId="3394949741" sldId="333"/>
            <ac:picMk id="4098" creationId="{59E60329-6526-5142-4D01-ABE36D045E00}"/>
          </ac:picMkLst>
        </pc:picChg>
        <pc:picChg chg="add mod">
          <ac:chgData name="Ikue Hirata" userId="dc88cefa-73d1-40ef-a1d4-4575a65e7ee2" providerId="ADAL" clId="{B158C6DB-26E4-45F2-A4AB-69096F1B2E9A}" dt="2023-07-08T18:56:33.233" v="1591" actId="1076"/>
          <ac:picMkLst>
            <pc:docMk/>
            <pc:sldMk cId="3394949741" sldId="333"/>
            <ac:picMk id="4100" creationId="{61E184F5-FA6B-2D5D-E9A5-77CA52D10CE7}"/>
          </ac:picMkLst>
        </pc:picChg>
        <pc:picChg chg="add mod">
          <ac:chgData name="Ikue Hirata" userId="dc88cefa-73d1-40ef-a1d4-4575a65e7ee2" providerId="ADAL" clId="{B158C6DB-26E4-45F2-A4AB-69096F1B2E9A}" dt="2023-07-08T18:56:33.233" v="1591" actId="1076"/>
          <ac:picMkLst>
            <pc:docMk/>
            <pc:sldMk cId="3394949741" sldId="333"/>
            <ac:picMk id="4102" creationId="{D1287E8B-14BB-0E56-E088-3D9455A9BB2D}"/>
          </ac:picMkLst>
        </pc:picChg>
        <pc:picChg chg="add mod">
          <ac:chgData name="Ikue Hirata" userId="dc88cefa-73d1-40ef-a1d4-4575a65e7ee2" providerId="ADAL" clId="{B158C6DB-26E4-45F2-A4AB-69096F1B2E9A}" dt="2023-07-08T18:56:33.233" v="1591" actId="1076"/>
          <ac:picMkLst>
            <pc:docMk/>
            <pc:sldMk cId="3394949741" sldId="333"/>
            <ac:picMk id="4104" creationId="{6211CD88-7EE8-84B8-91FE-C149BF977249}"/>
          </ac:picMkLst>
        </pc:picChg>
      </pc:sldChg>
      <pc:sldChg chg="addSp delSp modSp new add del mod modClrScheme chgLayout">
        <pc:chgData name="Ikue Hirata" userId="dc88cefa-73d1-40ef-a1d4-4575a65e7ee2" providerId="ADAL" clId="{B158C6DB-26E4-45F2-A4AB-69096F1B2E9A}" dt="2023-07-09T18:40:46.395" v="5157" actId="20577"/>
        <pc:sldMkLst>
          <pc:docMk/>
          <pc:sldMk cId="224344753" sldId="334"/>
        </pc:sldMkLst>
        <pc:spChg chg="mod ord">
          <ac:chgData name="Ikue Hirata" userId="dc88cefa-73d1-40ef-a1d4-4575a65e7ee2" providerId="ADAL" clId="{B158C6DB-26E4-45F2-A4AB-69096F1B2E9A}" dt="2023-07-08T18:56:56.554" v="1600" actId="700"/>
          <ac:spMkLst>
            <pc:docMk/>
            <pc:sldMk cId="224344753" sldId="334"/>
            <ac:spMk id="2" creationId="{F84E3894-0867-9EE8-2849-E3CCD873ACD0}"/>
          </ac:spMkLst>
        </pc:spChg>
        <pc:spChg chg="del">
          <ac:chgData name="Ikue Hirata" userId="dc88cefa-73d1-40ef-a1d4-4575a65e7ee2" providerId="ADAL" clId="{B158C6DB-26E4-45F2-A4AB-69096F1B2E9A}" dt="2023-07-08T18:56:51.778" v="1597" actId="478"/>
          <ac:spMkLst>
            <pc:docMk/>
            <pc:sldMk cId="224344753" sldId="334"/>
            <ac:spMk id="3" creationId="{4E2305DB-D2B3-A74A-9024-18363EA2BE2B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9" creationId="{415A56E8-8408-A747-4B76-7921134ACA75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0" creationId="{B787C738-1956-BA96-9E21-9A18FF48C176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1" creationId="{841E6F97-B58A-AFE2-A4DF-DDD0EFF87DB6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2" creationId="{5295AA08-8BEA-F6CB-F003-1937F95CA4D9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3" creationId="{008BF63F-CC01-C5B9-AC5F-7568C8EBDDF3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4" creationId="{D47E3A78-32DB-46EB-0D42-4B120B640FF2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5" creationId="{405370E5-DF70-3D60-00A8-7AE50A9786F4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6" creationId="{450857DF-5986-6570-330C-2CF47871542D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7" creationId="{32FC4405-1E1E-88F3-7DAD-11F57510D232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8" creationId="{BC89C5E0-3037-1339-8452-BBD7902E9547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9" creationId="{668BF851-29AC-B1B1-7344-795C0F0C5D5E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20" creationId="{8D7B58CD-3801-FF1C-471D-95A137B562D4}"/>
          </ac:spMkLst>
        </pc:spChg>
        <pc:spChg chg="add mod">
          <ac:chgData name="Ikue Hirata" userId="dc88cefa-73d1-40ef-a1d4-4575a65e7ee2" providerId="ADAL" clId="{B158C6DB-26E4-45F2-A4AB-69096F1B2E9A}" dt="2023-07-09T14:51:51.451" v="4477"/>
          <ac:spMkLst>
            <pc:docMk/>
            <pc:sldMk cId="224344753" sldId="334"/>
            <ac:spMk id="25" creationId="{E5DDCB2A-4062-6BC0-5643-094733E7C6C3}"/>
          </ac:spMkLst>
        </pc:spChg>
        <pc:spChg chg="add mod">
          <ac:chgData name="Ikue Hirata" userId="dc88cefa-73d1-40ef-a1d4-4575a65e7ee2" providerId="ADAL" clId="{B158C6DB-26E4-45F2-A4AB-69096F1B2E9A}" dt="2023-07-09T14:51:51.451" v="4477"/>
          <ac:spMkLst>
            <pc:docMk/>
            <pc:sldMk cId="224344753" sldId="334"/>
            <ac:spMk id="26" creationId="{6FD2246C-D8FA-12D5-5E7C-52AD47527F59}"/>
          </ac:spMkLst>
        </pc:spChg>
        <pc:spChg chg="add mod">
          <ac:chgData name="Ikue Hirata" userId="dc88cefa-73d1-40ef-a1d4-4575a65e7ee2" providerId="ADAL" clId="{B158C6DB-26E4-45F2-A4AB-69096F1B2E9A}" dt="2023-07-09T14:52:06.564" v="4480" actId="1582"/>
          <ac:spMkLst>
            <pc:docMk/>
            <pc:sldMk cId="224344753" sldId="334"/>
            <ac:spMk id="27" creationId="{AB654D1D-9A94-A53D-7270-2DE4960EEB4C}"/>
          </ac:spMkLst>
        </pc:spChg>
        <pc:spChg chg="add mod">
          <ac:chgData name="Ikue Hirata" userId="dc88cefa-73d1-40ef-a1d4-4575a65e7ee2" providerId="ADAL" clId="{B158C6DB-26E4-45F2-A4AB-69096F1B2E9A}" dt="2023-07-09T14:52:09.587" v="4481" actId="571"/>
          <ac:spMkLst>
            <pc:docMk/>
            <pc:sldMk cId="224344753" sldId="334"/>
            <ac:spMk id="28" creationId="{BF1CF3AF-0187-8110-D185-6C2590A8F525}"/>
          </ac:spMkLst>
        </pc:spChg>
        <pc:spChg chg="add mod">
          <ac:chgData name="Ikue Hirata" userId="dc88cefa-73d1-40ef-a1d4-4575a65e7ee2" providerId="ADAL" clId="{B158C6DB-26E4-45F2-A4AB-69096F1B2E9A}" dt="2023-07-09T14:52:13.811" v="4482"/>
          <ac:spMkLst>
            <pc:docMk/>
            <pc:sldMk cId="224344753" sldId="334"/>
            <ac:spMk id="29" creationId="{94A990AF-8E00-F1C8-72F7-79C4EBD52B96}"/>
          </ac:spMkLst>
        </pc:spChg>
        <pc:spChg chg="add mod">
          <ac:chgData name="Ikue Hirata" userId="dc88cefa-73d1-40ef-a1d4-4575a65e7ee2" providerId="ADAL" clId="{B158C6DB-26E4-45F2-A4AB-69096F1B2E9A}" dt="2023-07-09T14:52:13.811" v="4482"/>
          <ac:spMkLst>
            <pc:docMk/>
            <pc:sldMk cId="224344753" sldId="334"/>
            <ac:spMk id="30" creationId="{AFE8F2B4-E61D-A2DD-E6F2-5C391FE14B8D}"/>
          </ac:spMkLst>
        </pc:spChg>
        <pc:spChg chg="add mod">
          <ac:chgData name="Ikue Hirata" userId="dc88cefa-73d1-40ef-a1d4-4575a65e7ee2" providerId="ADAL" clId="{B158C6DB-26E4-45F2-A4AB-69096F1B2E9A}" dt="2023-07-09T14:52:35.200" v="4537" actId="1076"/>
          <ac:spMkLst>
            <pc:docMk/>
            <pc:sldMk cId="224344753" sldId="334"/>
            <ac:spMk id="31" creationId="{7B57D78A-CE2B-293A-087A-CC49A0CF24C5}"/>
          </ac:spMkLst>
        </pc:spChg>
        <pc:spChg chg="add mod">
          <ac:chgData name="Ikue Hirata" userId="dc88cefa-73d1-40ef-a1d4-4575a65e7ee2" providerId="ADAL" clId="{B158C6DB-26E4-45F2-A4AB-69096F1B2E9A}" dt="2023-07-09T18:40:46.395" v="5157" actId="20577"/>
          <ac:spMkLst>
            <pc:docMk/>
            <pc:sldMk cId="224344753" sldId="334"/>
            <ac:spMk id="32" creationId="{3CD77D04-F086-8D0A-9894-DEBC23644EB7}"/>
          </ac:spMkLst>
        </pc:spChg>
        <pc:picChg chg="add mod">
          <ac:chgData name="Ikue Hirata" userId="dc88cefa-73d1-40ef-a1d4-4575a65e7ee2" providerId="ADAL" clId="{B158C6DB-26E4-45F2-A4AB-69096F1B2E9A}" dt="2023-07-09T14:52:52.071" v="4543" actId="1076"/>
          <ac:picMkLst>
            <pc:docMk/>
            <pc:sldMk cId="224344753" sldId="334"/>
            <ac:picMk id="4" creationId="{A490CB5D-463A-70C1-314D-B057F0D92E93}"/>
          </ac:picMkLst>
        </pc:picChg>
        <pc:picChg chg="add del mod">
          <ac:chgData name="Ikue Hirata" userId="dc88cefa-73d1-40ef-a1d4-4575a65e7ee2" providerId="ADAL" clId="{B158C6DB-26E4-45F2-A4AB-69096F1B2E9A}" dt="2023-07-09T14:49:38.799" v="4331" actId="478"/>
          <ac:picMkLst>
            <pc:docMk/>
            <pc:sldMk cId="224344753" sldId="334"/>
            <ac:picMk id="5" creationId="{B44E1991-8A97-E739-50D4-9441903A865D}"/>
          </ac:picMkLst>
        </pc:picChg>
        <pc:picChg chg="add del mod">
          <ac:chgData name="Ikue Hirata" userId="dc88cefa-73d1-40ef-a1d4-4575a65e7ee2" providerId="ADAL" clId="{B158C6DB-26E4-45F2-A4AB-69096F1B2E9A}" dt="2023-07-09T14:49:38.799" v="4331" actId="478"/>
          <ac:picMkLst>
            <pc:docMk/>
            <pc:sldMk cId="224344753" sldId="334"/>
            <ac:picMk id="6" creationId="{FAB30391-CCA5-F2FE-80E4-FB6ACEC1AF5B}"/>
          </ac:picMkLst>
        </pc:picChg>
        <pc:picChg chg="add del mod">
          <ac:chgData name="Ikue Hirata" userId="dc88cefa-73d1-40ef-a1d4-4575a65e7ee2" providerId="ADAL" clId="{B158C6DB-26E4-45F2-A4AB-69096F1B2E9A}" dt="2023-07-09T14:49:38.799" v="4331" actId="478"/>
          <ac:picMkLst>
            <pc:docMk/>
            <pc:sldMk cId="224344753" sldId="334"/>
            <ac:picMk id="7" creationId="{ECA2E0B2-EEBE-F059-AD9E-30262FBEE81F}"/>
          </ac:picMkLst>
        </pc:picChg>
        <pc:picChg chg="add del mod">
          <ac:chgData name="Ikue Hirata" userId="dc88cefa-73d1-40ef-a1d4-4575a65e7ee2" providerId="ADAL" clId="{B158C6DB-26E4-45F2-A4AB-69096F1B2E9A}" dt="2023-07-09T14:49:38.799" v="4331" actId="478"/>
          <ac:picMkLst>
            <pc:docMk/>
            <pc:sldMk cId="224344753" sldId="334"/>
            <ac:picMk id="8" creationId="{90E20A3F-8B2A-DBFA-4B47-E3818D829243}"/>
          </ac:picMkLst>
        </pc:picChg>
        <pc:picChg chg="add mod">
          <ac:chgData name="Ikue Hirata" userId="dc88cefa-73d1-40ef-a1d4-4575a65e7ee2" providerId="ADAL" clId="{B158C6DB-26E4-45F2-A4AB-69096F1B2E9A}" dt="2023-07-09T14:51:51.451" v="4477"/>
          <ac:picMkLst>
            <pc:docMk/>
            <pc:sldMk cId="224344753" sldId="334"/>
            <ac:picMk id="23" creationId="{8B44DE62-2702-4F10-4598-A1FE26D46D0A}"/>
          </ac:picMkLst>
        </pc:picChg>
        <pc:picChg chg="add mod">
          <ac:chgData name="Ikue Hirata" userId="dc88cefa-73d1-40ef-a1d4-4575a65e7ee2" providerId="ADAL" clId="{B158C6DB-26E4-45F2-A4AB-69096F1B2E9A}" dt="2023-07-09T14:51:51.451" v="4477"/>
          <ac:picMkLst>
            <pc:docMk/>
            <pc:sldMk cId="224344753" sldId="334"/>
            <ac:picMk id="24" creationId="{5A38E7DD-AB62-1F3A-34EA-1E4099735965}"/>
          </ac:picMkLst>
        </pc:picChg>
        <pc:cxnChg chg="add del mod">
          <ac:chgData name="Ikue Hirata" userId="dc88cefa-73d1-40ef-a1d4-4575a65e7ee2" providerId="ADAL" clId="{B158C6DB-26E4-45F2-A4AB-69096F1B2E9A}" dt="2023-07-09T10:03:05.588" v="1686" actId="478"/>
          <ac:cxnSpMkLst>
            <pc:docMk/>
            <pc:sldMk cId="224344753" sldId="334"/>
            <ac:cxnSpMk id="22" creationId="{26D32020-A099-0794-2D51-D06DF2D78F44}"/>
          </ac:cxnSpMkLst>
        </pc:cxnChg>
      </pc:sldChg>
      <pc:sldChg chg="addSp delSp modSp new del mod modClrScheme chgLayout">
        <pc:chgData name="Ikue Hirata" userId="dc88cefa-73d1-40ef-a1d4-4575a65e7ee2" providerId="ADAL" clId="{B158C6DB-26E4-45F2-A4AB-69096F1B2E9A}" dt="2023-07-09T14:55:32.112" v="4607" actId="47"/>
        <pc:sldMkLst>
          <pc:docMk/>
          <pc:sldMk cId="3761026331" sldId="335"/>
        </pc:sldMkLst>
        <pc:spChg chg="del mod ord">
          <ac:chgData name="Ikue Hirata" userId="dc88cefa-73d1-40ef-a1d4-4575a65e7ee2" providerId="ADAL" clId="{B158C6DB-26E4-45F2-A4AB-69096F1B2E9A}" dt="2023-07-09T10:04:04.069" v="1696" actId="700"/>
          <ac:spMkLst>
            <pc:docMk/>
            <pc:sldMk cId="3761026331" sldId="335"/>
            <ac:spMk id="2" creationId="{F4F0B889-4AEA-28B4-7D4F-260A6D75F391}"/>
          </ac:spMkLst>
        </pc:spChg>
        <pc:spChg chg="del">
          <ac:chgData name="Ikue Hirata" userId="dc88cefa-73d1-40ef-a1d4-4575a65e7ee2" providerId="ADAL" clId="{B158C6DB-26E4-45F2-A4AB-69096F1B2E9A}" dt="2023-07-09T10:04:04.069" v="1696" actId="700"/>
          <ac:spMkLst>
            <pc:docMk/>
            <pc:sldMk cId="3761026331" sldId="335"/>
            <ac:spMk id="3" creationId="{A0D381E3-A552-D4D6-DAFC-191A32AC8425}"/>
          </ac:spMkLst>
        </pc:spChg>
        <pc:spChg chg="add mod">
          <ac:chgData name="Ikue Hirata" userId="dc88cefa-73d1-40ef-a1d4-4575a65e7ee2" providerId="ADAL" clId="{B158C6DB-26E4-45F2-A4AB-69096F1B2E9A}" dt="2023-07-09T11:09:50.128" v="2882" actId="6549"/>
          <ac:spMkLst>
            <pc:docMk/>
            <pc:sldMk cId="3761026331" sldId="335"/>
            <ac:spMk id="4" creationId="{69F18A62-635C-629F-4A79-1594F94CE818}"/>
          </ac:spMkLst>
        </pc:spChg>
        <pc:spChg chg="add mod ord">
          <ac:chgData name="Ikue Hirata" userId="dc88cefa-73d1-40ef-a1d4-4575a65e7ee2" providerId="ADAL" clId="{B158C6DB-26E4-45F2-A4AB-69096F1B2E9A}" dt="2023-07-09T10:04:04.069" v="1696" actId="700"/>
          <ac:spMkLst>
            <pc:docMk/>
            <pc:sldMk cId="3761026331" sldId="335"/>
            <ac:spMk id="5" creationId="{E4E504D4-2912-0CEF-4E13-5C36391A7D51}"/>
          </ac:spMkLst>
        </pc:spChg>
        <pc:picChg chg="add mod">
          <ac:chgData name="Ikue Hirata" userId="dc88cefa-73d1-40ef-a1d4-4575a65e7ee2" providerId="ADAL" clId="{B158C6DB-26E4-45F2-A4AB-69096F1B2E9A}" dt="2023-07-09T10:04:07.055" v="1697"/>
          <ac:picMkLst>
            <pc:docMk/>
            <pc:sldMk cId="3761026331" sldId="335"/>
            <ac:picMk id="6" creationId="{0BC0DB5F-72DD-E423-3F31-BEDB56D4291F}"/>
          </ac:picMkLst>
        </pc:picChg>
      </pc:sldChg>
      <pc:sldChg chg="addSp delSp modSp new mod ord modAnim">
        <pc:chgData name="Ikue Hirata" userId="dc88cefa-73d1-40ef-a1d4-4575a65e7ee2" providerId="ADAL" clId="{B158C6DB-26E4-45F2-A4AB-69096F1B2E9A}" dt="2023-07-09T10:49:12.394" v="2316" actId="21"/>
        <pc:sldMkLst>
          <pc:docMk/>
          <pc:sldMk cId="393514111" sldId="336"/>
        </pc:sldMkLst>
        <pc:spChg chg="mod">
          <ac:chgData name="Ikue Hirata" userId="dc88cefa-73d1-40ef-a1d4-4575a65e7ee2" providerId="ADAL" clId="{B158C6DB-26E4-45F2-A4AB-69096F1B2E9A}" dt="2023-07-09T10:12:37.324" v="1784" actId="20577"/>
          <ac:spMkLst>
            <pc:docMk/>
            <pc:sldMk cId="393514111" sldId="336"/>
            <ac:spMk id="2" creationId="{45736EE2-19FE-3642-608F-F4620F258998}"/>
          </ac:spMkLst>
        </pc:spChg>
        <pc:spChg chg="add del mod">
          <ac:chgData name="Ikue Hirata" userId="dc88cefa-73d1-40ef-a1d4-4575a65e7ee2" providerId="ADAL" clId="{B158C6DB-26E4-45F2-A4AB-69096F1B2E9A}" dt="2023-07-09T10:49:12.394" v="2316" actId="21"/>
          <ac:spMkLst>
            <pc:docMk/>
            <pc:sldMk cId="393514111" sldId="336"/>
            <ac:spMk id="3" creationId="{8D859208-376D-E66B-D859-B36EA1D99B53}"/>
          </ac:spMkLst>
        </pc:spChg>
        <pc:spChg chg="add mod">
          <ac:chgData name="Ikue Hirata" userId="dc88cefa-73d1-40ef-a1d4-4575a65e7ee2" providerId="ADAL" clId="{B158C6DB-26E4-45F2-A4AB-69096F1B2E9A}" dt="2023-07-09T10:18:36.170" v="1934" actId="1076"/>
          <ac:spMkLst>
            <pc:docMk/>
            <pc:sldMk cId="393514111" sldId="336"/>
            <ac:spMk id="6" creationId="{03D12882-2FB8-CA8D-F417-ABE2D787B225}"/>
          </ac:spMkLst>
        </pc:spChg>
        <pc:spChg chg="add mod">
          <ac:chgData name="Ikue Hirata" userId="dc88cefa-73d1-40ef-a1d4-4575a65e7ee2" providerId="ADAL" clId="{B158C6DB-26E4-45F2-A4AB-69096F1B2E9A}" dt="2023-07-09T10:18:33.339" v="1933" actId="1076"/>
          <ac:spMkLst>
            <pc:docMk/>
            <pc:sldMk cId="393514111" sldId="336"/>
            <ac:spMk id="7" creationId="{41DD4BE3-AB32-17D3-002A-BF404E7833F7}"/>
          </ac:spMkLst>
        </pc:spChg>
        <pc:spChg chg="add mod">
          <ac:chgData name="Ikue Hirata" userId="dc88cefa-73d1-40ef-a1d4-4575a65e7ee2" providerId="ADAL" clId="{B158C6DB-26E4-45F2-A4AB-69096F1B2E9A}" dt="2023-07-09T10:18:30.808" v="1932" actId="1076"/>
          <ac:spMkLst>
            <pc:docMk/>
            <pc:sldMk cId="393514111" sldId="336"/>
            <ac:spMk id="10" creationId="{6614C8E8-472B-07BB-3105-8917CFEF9979}"/>
          </ac:spMkLst>
        </pc:spChg>
        <pc:picChg chg="add mod ord">
          <ac:chgData name="Ikue Hirata" userId="dc88cefa-73d1-40ef-a1d4-4575a65e7ee2" providerId="ADAL" clId="{B158C6DB-26E4-45F2-A4AB-69096F1B2E9A}" dt="2023-07-09T10:18:43.761" v="1936" actId="1076"/>
          <ac:picMkLst>
            <pc:docMk/>
            <pc:sldMk cId="393514111" sldId="336"/>
            <ac:picMk id="5" creationId="{C8C48A3A-9308-4DA7-AEB6-60C857F06128}"/>
          </ac:picMkLst>
        </pc:picChg>
        <pc:picChg chg="add mod">
          <ac:chgData name="Ikue Hirata" userId="dc88cefa-73d1-40ef-a1d4-4575a65e7ee2" providerId="ADAL" clId="{B158C6DB-26E4-45F2-A4AB-69096F1B2E9A}" dt="2023-07-09T10:18:36.170" v="1934" actId="1076"/>
          <ac:picMkLst>
            <pc:docMk/>
            <pc:sldMk cId="393514111" sldId="336"/>
            <ac:picMk id="12" creationId="{3706D155-45EE-833A-FA1B-C24F52267046}"/>
          </ac:picMkLst>
        </pc:picChg>
        <pc:picChg chg="add mod">
          <ac:chgData name="Ikue Hirata" userId="dc88cefa-73d1-40ef-a1d4-4575a65e7ee2" providerId="ADAL" clId="{B158C6DB-26E4-45F2-A4AB-69096F1B2E9A}" dt="2023-07-09T10:18:36.170" v="1934" actId="1076"/>
          <ac:picMkLst>
            <pc:docMk/>
            <pc:sldMk cId="393514111" sldId="336"/>
            <ac:picMk id="5122" creationId="{465479C2-B9D8-BA05-FAFF-5BCCB0606AAF}"/>
          </ac:picMkLst>
        </pc:picChg>
        <pc:picChg chg="add del mod">
          <ac:chgData name="Ikue Hirata" userId="dc88cefa-73d1-40ef-a1d4-4575a65e7ee2" providerId="ADAL" clId="{B158C6DB-26E4-45F2-A4AB-69096F1B2E9A}" dt="2023-07-09T10:14:51.372" v="1833" actId="478"/>
          <ac:picMkLst>
            <pc:docMk/>
            <pc:sldMk cId="393514111" sldId="336"/>
            <ac:picMk id="5124" creationId="{58A01240-A54C-7D65-0B64-9E75C9D938C7}"/>
          </ac:picMkLst>
        </pc:picChg>
        <pc:picChg chg="add del mod">
          <ac:chgData name="Ikue Hirata" userId="dc88cefa-73d1-40ef-a1d4-4575a65e7ee2" providerId="ADAL" clId="{B158C6DB-26E4-45F2-A4AB-69096F1B2E9A}" dt="2023-07-09T10:16:03.668" v="1872" actId="478"/>
          <ac:picMkLst>
            <pc:docMk/>
            <pc:sldMk cId="393514111" sldId="336"/>
            <ac:picMk id="5126" creationId="{D841B6C8-7B33-D4B6-500C-41ACECB3760A}"/>
          </ac:picMkLst>
        </pc:picChg>
        <pc:picChg chg="add del">
          <ac:chgData name="Ikue Hirata" userId="dc88cefa-73d1-40ef-a1d4-4575a65e7ee2" providerId="ADAL" clId="{B158C6DB-26E4-45F2-A4AB-69096F1B2E9A}" dt="2023-07-09T10:16:58.055" v="1909"/>
          <ac:picMkLst>
            <pc:docMk/>
            <pc:sldMk cId="393514111" sldId="336"/>
            <ac:picMk id="5128" creationId="{F273EC6B-C85E-F69F-841F-A8D3F55F90C5}"/>
          </ac:picMkLst>
        </pc:picChg>
        <pc:picChg chg="add del">
          <ac:chgData name="Ikue Hirata" userId="dc88cefa-73d1-40ef-a1d4-4575a65e7ee2" providerId="ADAL" clId="{B158C6DB-26E4-45F2-A4AB-69096F1B2E9A}" dt="2023-07-09T10:17:18.348" v="1911" actId="478"/>
          <ac:picMkLst>
            <pc:docMk/>
            <pc:sldMk cId="393514111" sldId="336"/>
            <ac:picMk id="5130" creationId="{B53D9F42-E833-EAEF-FBE3-DD3F5CFE5999}"/>
          </ac:picMkLst>
        </pc:picChg>
        <pc:cxnChg chg="add del mod">
          <ac:chgData name="Ikue Hirata" userId="dc88cefa-73d1-40ef-a1d4-4575a65e7ee2" providerId="ADAL" clId="{B158C6DB-26E4-45F2-A4AB-69096F1B2E9A}" dt="2023-07-09T10:16:03.668" v="1872" actId="478"/>
          <ac:cxnSpMkLst>
            <pc:docMk/>
            <pc:sldMk cId="393514111" sldId="336"/>
            <ac:cxnSpMk id="9" creationId="{8884522D-25C0-861E-77F9-7B703576735F}"/>
          </ac:cxnSpMkLst>
        </pc:cxnChg>
      </pc:sldChg>
      <pc:sldChg chg="addSp delSp modSp new mod">
        <pc:chgData name="Ikue Hirata" userId="dc88cefa-73d1-40ef-a1d4-4575a65e7ee2" providerId="ADAL" clId="{B158C6DB-26E4-45F2-A4AB-69096F1B2E9A}" dt="2023-07-09T10:48:34.146" v="2315" actId="1076"/>
        <pc:sldMkLst>
          <pc:docMk/>
          <pc:sldMk cId="714036210" sldId="337"/>
        </pc:sldMkLst>
        <pc:spChg chg="mod">
          <ac:chgData name="Ikue Hirata" userId="dc88cefa-73d1-40ef-a1d4-4575a65e7ee2" providerId="ADAL" clId="{B158C6DB-26E4-45F2-A4AB-69096F1B2E9A}" dt="2023-07-09T10:19:09.700" v="1994" actId="20577"/>
          <ac:spMkLst>
            <pc:docMk/>
            <pc:sldMk cId="714036210" sldId="337"/>
            <ac:spMk id="2" creationId="{ADAB191A-E880-C83D-AD1D-70F9F4FAECF6}"/>
          </ac:spMkLst>
        </pc:spChg>
        <pc:spChg chg="add mod">
          <ac:chgData name="Ikue Hirata" userId="dc88cefa-73d1-40ef-a1d4-4575a65e7ee2" providerId="ADAL" clId="{B158C6DB-26E4-45F2-A4AB-69096F1B2E9A}" dt="2023-07-09T10:47:29.427" v="2217" actId="1076"/>
          <ac:spMkLst>
            <pc:docMk/>
            <pc:sldMk cId="714036210" sldId="337"/>
            <ac:spMk id="3" creationId="{E0BAC962-1A85-9446-814D-0DB419022804}"/>
          </ac:spMkLst>
        </pc:spChg>
        <pc:spChg chg="add mod">
          <ac:chgData name="Ikue Hirata" userId="dc88cefa-73d1-40ef-a1d4-4575a65e7ee2" providerId="ADAL" clId="{B158C6DB-26E4-45F2-A4AB-69096F1B2E9A}" dt="2023-07-09T10:21:03.321" v="2023" actId="571"/>
          <ac:spMkLst>
            <pc:docMk/>
            <pc:sldMk cId="714036210" sldId="337"/>
            <ac:spMk id="4" creationId="{FEB087E9-02D8-4BC5-2D5B-2ABDA2956A1E}"/>
          </ac:spMkLst>
        </pc:spChg>
        <pc:spChg chg="add mod">
          <ac:chgData name="Ikue Hirata" userId="dc88cefa-73d1-40ef-a1d4-4575a65e7ee2" providerId="ADAL" clId="{B158C6DB-26E4-45F2-A4AB-69096F1B2E9A}" dt="2023-07-09T10:48:34.146" v="2315" actId="1076"/>
          <ac:spMkLst>
            <pc:docMk/>
            <pc:sldMk cId="714036210" sldId="337"/>
            <ac:spMk id="5" creationId="{733EAA63-4DE4-23B5-D9A7-0A758CC0F129}"/>
          </ac:spMkLst>
        </pc:spChg>
        <pc:picChg chg="add del">
          <ac:chgData name="Ikue Hirata" userId="dc88cefa-73d1-40ef-a1d4-4575a65e7ee2" providerId="ADAL" clId="{B158C6DB-26E4-45F2-A4AB-69096F1B2E9A}" dt="2023-07-09T10:19:21.549" v="1996"/>
          <ac:picMkLst>
            <pc:docMk/>
            <pc:sldMk cId="714036210" sldId="337"/>
            <ac:picMk id="8194" creationId="{B335C45A-FF92-8C5C-1CC6-E96290D65A5D}"/>
          </ac:picMkLst>
        </pc:picChg>
        <pc:picChg chg="add mod">
          <ac:chgData name="Ikue Hirata" userId="dc88cefa-73d1-40ef-a1d4-4575a65e7ee2" providerId="ADAL" clId="{B158C6DB-26E4-45F2-A4AB-69096F1B2E9A}" dt="2023-07-09T10:47:32.111" v="2219" actId="1076"/>
          <ac:picMkLst>
            <pc:docMk/>
            <pc:sldMk cId="714036210" sldId="337"/>
            <ac:picMk id="8196" creationId="{91EAB786-2209-7E1B-04DD-F5550909B591}"/>
          </ac:picMkLst>
        </pc:picChg>
        <pc:picChg chg="add mod">
          <ac:chgData name="Ikue Hirata" userId="dc88cefa-73d1-40ef-a1d4-4575a65e7ee2" providerId="ADAL" clId="{B158C6DB-26E4-45F2-A4AB-69096F1B2E9A}" dt="2023-07-09T10:47:30.225" v="2218" actId="1076"/>
          <ac:picMkLst>
            <pc:docMk/>
            <pc:sldMk cId="714036210" sldId="337"/>
            <ac:picMk id="8198" creationId="{22011A9D-A9D8-3603-ECE9-5B06DC721E9B}"/>
          </ac:picMkLst>
        </pc:picChg>
        <pc:picChg chg="add mod">
          <ac:chgData name="Ikue Hirata" userId="dc88cefa-73d1-40ef-a1d4-4575a65e7ee2" providerId="ADAL" clId="{B158C6DB-26E4-45F2-A4AB-69096F1B2E9A}" dt="2023-07-09T10:47:28.457" v="2216" actId="1076"/>
          <ac:picMkLst>
            <pc:docMk/>
            <pc:sldMk cId="714036210" sldId="337"/>
            <ac:picMk id="8200" creationId="{0C2BCA50-DB07-E351-7C93-F67D97B56CE6}"/>
          </ac:picMkLst>
        </pc:picChg>
      </pc:sldChg>
      <pc:sldChg chg="addSp modSp new mod">
        <pc:chgData name="Ikue Hirata" userId="dc88cefa-73d1-40ef-a1d4-4575a65e7ee2" providerId="ADAL" clId="{B158C6DB-26E4-45F2-A4AB-69096F1B2E9A}" dt="2023-07-09T10:39:28.166" v="2110" actId="20577"/>
        <pc:sldMkLst>
          <pc:docMk/>
          <pc:sldMk cId="886754347" sldId="338"/>
        </pc:sldMkLst>
        <pc:spChg chg="mod">
          <ac:chgData name="Ikue Hirata" userId="dc88cefa-73d1-40ef-a1d4-4575a65e7ee2" providerId="ADAL" clId="{B158C6DB-26E4-45F2-A4AB-69096F1B2E9A}" dt="2023-07-09T10:39:28.166" v="2110" actId="20577"/>
          <ac:spMkLst>
            <pc:docMk/>
            <pc:sldMk cId="886754347" sldId="338"/>
            <ac:spMk id="2" creationId="{4CC0D085-CAE4-9A9E-A9B5-A1AB9C11009B}"/>
          </ac:spMkLst>
        </pc:spChg>
        <pc:spChg chg="add mod">
          <ac:chgData name="Ikue Hirata" userId="dc88cefa-73d1-40ef-a1d4-4575a65e7ee2" providerId="ADAL" clId="{B158C6DB-26E4-45F2-A4AB-69096F1B2E9A}" dt="2023-07-09T10:39:17.733" v="2084" actId="1076"/>
          <ac:spMkLst>
            <pc:docMk/>
            <pc:sldMk cId="886754347" sldId="338"/>
            <ac:spMk id="5" creationId="{0F3E766A-E6F9-A952-3ED0-85A623DEED11}"/>
          </ac:spMkLst>
        </pc:spChg>
        <pc:picChg chg="add mod">
          <ac:chgData name="Ikue Hirata" userId="dc88cefa-73d1-40ef-a1d4-4575a65e7ee2" providerId="ADAL" clId="{B158C6DB-26E4-45F2-A4AB-69096F1B2E9A}" dt="2023-07-09T10:38:49.839" v="2026" actId="1076"/>
          <ac:picMkLst>
            <pc:docMk/>
            <pc:sldMk cId="886754347" sldId="338"/>
            <ac:picMk id="4" creationId="{46BAA83B-174D-4FA0-3019-6A8AD9B13D70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0:52:37.357" v="2351" actId="1076"/>
        <pc:sldMkLst>
          <pc:docMk/>
          <pc:sldMk cId="2223023632" sldId="339"/>
        </pc:sldMkLst>
        <pc:spChg chg="mod">
          <ac:chgData name="Ikue Hirata" userId="dc88cefa-73d1-40ef-a1d4-4575a65e7ee2" providerId="ADAL" clId="{B158C6DB-26E4-45F2-A4AB-69096F1B2E9A}" dt="2023-07-09T10:51:45.031" v="2346" actId="20577"/>
          <ac:spMkLst>
            <pc:docMk/>
            <pc:sldMk cId="2223023632" sldId="339"/>
            <ac:spMk id="2" creationId="{1318EB16-DC1B-81B7-B539-3C972A062038}"/>
          </ac:spMkLst>
        </pc:spChg>
        <pc:spChg chg="add mod">
          <ac:chgData name="Ikue Hirata" userId="dc88cefa-73d1-40ef-a1d4-4575a65e7ee2" providerId="ADAL" clId="{B158C6DB-26E4-45F2-A4AB-69096F1B2E9A}" dt="2023-07-09T10:49:16.739" v="2318"/>
          <ac:spMkLst>
            <pc:docMk/>
            <pc:sldMk cId="2223023632" sldId="339"/>
            <ac:spMk id="3" creationId="{7C49668D-80A1-6A39-1294-17992EFF65AB}"/>
          </ac:spMkLst>
        </pc:spChg>
        <pc:spChg chg="add del">
          <ac:chgData name="Ikue Hirata" userId="dc88cefa-73d1-40ef-a1d4-4575a65e7ee2" providerId="ADAL" clId="{B158C6DB-26E4-45F2-A4AB-69096F1B2E9A}" dt="2023-07-09T10:52:08.111" v="2348" actId="478"/>
          <ac:spMkLst>
            <pc:docMk/>
            <pc:sldMk cId="2223023632" sldId="339"/>
            <ac:spMk id="6" creationId="{0BBEAEA5-5D9C-432F-8FA2-78C857473A41}"/>
          </ac:spMkLst>
        </pc:spChg>
        <pc:picChg chg="add del mod">
          <ac:chgData name="Ikue Hirata" userId="dc88cefa-73d1-40ef-a1d4-4575a65e7ee2" providerId="ADAL" clId="{B158C6DB-26E4-45F2-A4AB-69096F1B2E9A}" dt="2023-07-09T10:52:09.654" v="2349" actId="478"/>
          <ac:picMkLst>
            <pc:docMk/>
            <pc:sldMk cId="2223023632" sldId="339"/>
            <ac:picMk id="5" creationId="{E08D8B5C-FF4D-9BBE-4773-B25FBCE646CD}"/>
          </ac:picMkLst>
        </pc:picChg>
        <pc:picChg chg="add mod">
          <ac:chgData name="Ikue Hirata" userId="dc88cefa-73d1-40ef-a1d4-4575a65e7ee2" providerId="ADAL" clId="{B158C6DB-26E4-45F2-A4AB-69096F1B2E9A}" dt="2023-07-09T10:52:37.357" v="2351" actId="1076"/>
          <ac:picMkLst>
            <pc:docMk/>
            <pc:sldMk cId="2223023632" sldId="339"/>
            <ac:picMk id="8" creationId="{8F03424A-BFAB-767D-0106-2765B8BD110D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8:44:51.432" v="5163" actId="1076"/>
        <pc:sldMkLst>
          <pc:docMk/>
          <pc:sldMk cId="1100142853" sldId="340"/>
        </pc:sldMkLst>
        <pc:spChg chg="mod">
          <ac:chgData name="Ikue Hirata" userId="dc88cefa-73d1-40ef-a1d4-4575a65e7ee2" providerId="ADAL" clId="{B158C6DB-26E4-45F2-A4AB-69096F1B2E9A}" dt="2023-07-09T10:53:28.694" v="2405" actId="20577"/>
          <ac:spMkLst>
            <pc:docMk/>
            <pc:sldMk cId="1100142853" sldId="340"/>
            <ac:spMk id="2" creationId="{A2311BED-93DC-68D4-0F9E-AA9D95FC7C17}"/>
          </ac:spMkLst>
        </pc:spChg>
        <pc:spChg chg="add mod">
          <ac:chgData name="Ikue Hirata" userId="dc88cefa-73d1-40ef-a1d4-4575a65e7ee2" providerId="ADAL" clId="{B158C6DB-26E4-45F2-A4AB-69096F1B2E9A}" dt="2023-07-09T10:53:50.786" v="2408" actId="1076"/>
          <ac:spMkLst>
            <pc:docMk/>
            <pc:sldMk cId="1100142853" sldId="340"/>
            <ac:spMk id="5" creationId="{B69EA004-0924-2AA0-BA23-C4993DAE0A98}"/>
          </ac:spMkLst>
        </pc:spChg>
        <pc:spChg chg="add mod">
          <ac:chgData name="Ikue Hirata" userId="dc88cefa-73d1-40ef-a1d4-4575a65e7ee2" providerId="ADAL" clId="{B158C6DB-26E4-45F2-A4AB-69096F1B2E9A}" dt="2023-07-09T10:53:55.024" v="2411" actId="14100"/>
          <ac:spMkLst>
            <pc:docMk/>
            <pc:sldMk cId="1100142853" sldId="340"/>
            <ac:spMk id="6" creationId="{9F8C579E-722C-7B23-77A6-B2D14E0105CF}"/>
          </ac:spMkLst>
        </pc:spChg>
        <pc:picChg chg="add del mod">
          <ac:chgData name="Ikue Hirata" userId="dc88cefa-73d1-40ef-a1d4-4575a65e7ee2" providerId="ADAL" clId="{B158C6DB-26E4-45F2-A4AB-69096F1B2E9A}" dt="2023-07-09T18:44:37.411" v="5158" actId="478"/>
          <ac:picMkLst>
            <pc:docMk/>
            <pc:sldMk cId="1100142853" sldId="340"/>
            <ac:picMk id="4" creationId="{4E98F1C2-EF79-32ED-F52B-3D31F60C30E5}"/>
          </ac:picMkLst>
        </pc:picChg>
        <pc:picChg chg="add mod ord">
          <ac:chgData name="Ikue Hirata" userId="dc88cefa-73d1-40ef-a1d4-4575a65e7ee2" providerId="ADAL" clId="{B158C6DB-26E4-45F2-A4AB-69096F1B2E9A}" dt="2023-07-09T18:44:51.432" v="5163" actId="1076"/>
          <ac:picMkLst>
            <pc:docMk/>
            <pc:sldMk cId="1100142853" sldId="340"/>
            <ac:picMk id="8" creationId="{72482B0D-F54B-875F-628B-946355EB0070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1:02:45.433" v="2640" actId="113"/>
        <pc:sldMkLst>
          <pc:docMk/>
          <pc:sldMk cId="1456187455" sldId="341"/>
        </pc:sldMkLst>
        <pc:spChg chg="mod">
          <ac:chgData name="Ikue Hirata" userId="dc88cefa-73d1-40ef-a1d4-4575a65e7ee2" providerId="ADAL" clId="{B158C6DB-26E4-45F2-A4AB-69096F1B2E9A}" dt="2023-07-09T10:54:15.518" v="2438" actId="20577"/>
          <ac:spMkLst>
            <pc:docMk/>
            <pc:sldMk cId="1456187455" sldId="341"/>
            <ac:spMk id="2" creationId="{D25618C6-5937-62E8-4503-737F826D04AB}"/>
          </ac:spMkLst>
        </pc:spChg>
        <pc:spChg chg="add mod">
          <ac:chgData name="Ikue Hirata" userId="dc88cefa-73d1-40ef-a1d4-4575a65e7ee2" providerId="ADAL" clId="{B158C6DB-26E4-45F2-A4AB-69096F1B2E9A}" dt="2023-07-09T11:02:45.433" v="2640" actId="113"/>
          <ac:spMkLst>
            <pc:docMk/>
            <pc:sldMk cId="1456187455" sldId="341"/>
            <ac:spMk id="7" creationId="{4C9CF0B5-4895-B17F-3BA5-0194F0AD6DDB}"/>
          </ac:spMkLst>
        </pc:spChg>
        <pc:spChg chg="add mod">
          <ac:chgData name="Ikue Hirata" userId="dc88cefa-73d1-40ef-a1d4-4575a65e7ee2" providerId="ADAL" clId="{B158C6DB-26E4-45F2-A4AB-69096F1B2E9A}" dt="2023-07-09T11:00:02.724" v="2577" actId="1076"/>
          <ac:spMkLst>
            <pc:docMk/>
            <pc:sldMk cId="1456187455" sldId="341"/>
            <ac:spMk id="8" creationId="{FD57C37E-B453-4193-2644-26ABA643A7B6}"/>
          </ac:spMkLst>
        </pc:spChg>
        <pc:picChg chg="add del mod">
          <ac:chgData name="Ikue Hirata" userId="dc88cefa-73d1-40ef-a1d4-4575a65e7ee2" providerId="ADAL" clId="{B158C6DB-26E4-45F2-A4AB-69096F1B2E9A}" dt="2023-07-09T10:58:07.231" v="2445" actId="478"/>
          <ac:picMkLst>
            <pc:docMk/>
            <pc:sldMk cId="1456187455" sldId="341"/>
            <ac:picMk id="4" creationId="{343B4AAE-E25E-A2CB-1A1C-632A0FA901F1}"/>
          </ac:picMkLst>
        </pc:picChg>
        <pc:picChg chg="add mod">
          <ac:chgData name="Ikue Hirata" userId="dc88cefa-73d1-40ef-a1d4-4575a65e7ee2" providerId="ADAL" clId="{B158C6DB-26E4-45F2-A4AB-69096F1B2E9A}" dt="2023-07-09T10:58:18.426" v="2447" actId="1076"/>
          <ac:picMkLst>
            <pc:docMk/>
            <pc:sldMk cId="1456187455" sldId="341"/>
            <ac:picMk id="6" creationId="{577D1395-B1D7-C402-24A0-2A3572980F32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1:09:34.576" v="2880" actId="20577"/>
        <pc:sldMkLst>
          <pc:docMk/>
          <pc:sldMk cId="3749860908" sldId="342"/>
        </pc:sldMkLst>
        <pc:spChg chg="mod">
          <ac:chgData name="Ikue Hirata" userId="dc88cefa-73d1-40ef-a1d4-4575a65e7ee2" providerId="ADAL" clId="{B158C6DB-26E4-45F2-A4AB-69096F1B2E9A}" dt="2023-07-09T11:09:34.576" v="2880" actId="20577"/>
          <ac:spMkLst>
            <pc:docMk/>
            <pc:sldMk cId="3749860908" sldId="342"/>
            <ac:spMk id="2" creationId="{7F8312A8-05D0-C5A5-C32F-BF7BDCA8BC50}"/>
          </ac:spMkLst>
        </pc:spChg>
        <pc:spChg chg="add del mod">
          <ac:chgData name="Ikue Hirata" userId="dc88cefa-73d1-40ef-a1d4-4575a65e7ee2" providerId="ADAL" clId="{B158C6DB-26E4-45F2-A4AB-69096F1B2E9A}" dt="2023-07-09T11:02:58.791" v="2643" actId="478"/>
          <ac:spMkLst>
            <pc:docMk/>
            <pc:sldMk cId="3749860908" sldId="342"/>
            <ac:spMk id="5" creationId="{A22616BE-6A91-E118-EAD1-0B2C796F22C2}"/>
          </ac:spMkLst>
        </pc:spChg>
        <pc:spChg chg="add mod">
          <ac:chgData name="Ikue Hirata" userId="dc88cefa-73d1-40ef-a1d4-4575a65e7ee2" providerId="ADAL" clId="{B158C6DB-26E4-45F2-A4AB-69096F1B2E9A}" dt="2023-07-09T11:03:04.191" v="2645" actId="20577"/>
          <ac:spMkLst>
            <pc:docMk/>
            <pc:sldMk cId="3749860908" sldId="342"/>
            <ac:spMk id="6" creationId="{138D15FA-4DAD-57EF-07F7-9628E8C74827}"/>
          </ac:spMkLst>
        </pc:spChg>
        <pc:picChg chg="add mod">
          <ac:chgData name="Ikue Hirata" userId="dc88cefa-73d1-40ef-a1d4-4575a65e7ee2" providerId="ADAL" clId="{B158C6DB-26E4-45F2-A4AB-69096F1B2E9A}" dt="2023-07-09T11:02:02.220" v="2626" actId="1076"/>
          <ac:picMkLst>
            <pc:docMk/>
            <pc:sldMk cId="3749860908" sldId="342"/>
            <ac:picMk id="4" creationId="{91C4C910-FE33-4FE7-7D25-6FC317024929}"/>
          </ac:picMkLst>
        </pc:picChg>
      </pc:sldChg>
      <pc:sldChg chg="addSp delSp modSp add mod">
        <pc:chgData name="Ikue Hirata" userId="dc88cefa-73d1-40ef-a1d4-4575a65e7ee2" providerId="ADAL" clId="{B158C6DB-26E4-45F2-A4AB-69096F1B2E9A}" dt="2023-07-09T11:05:31.436" v="2759" actId="1076"/>
        <pc:sldMkLst>
          <pc:docMk/>
          <pc:sldMk cId="1428161913" sldId="343"/>
        </pc:sldMkLst>
        <pc:spChg chg="mod">
          <ac:chgData name="Ikue Hirata" userId="dc88cefa-73d1-40ef-a1d4-4575a65e7ee2" providerId="ADAL" clId="{B158C6DB-26E4-45F2-A4AB-69096F1B2E9A}" dt="2023-07-09T11:02:23.447" v="2639" actId="20577"/>
          <ac:spMkLst>
            <pc:docMk/>
            <pc:sldMk cId="1428161913" sldId="343"/>
            <ac:spMk id="2" creationId="{7F8312A8-05D0-C5A5-C32F-BF7BDCA8BC50}"/>
          </ac:spMkLst>
        </pc:spChg>
        <pc:spChg chg="add mod">
          <ac:chgData name="Ikue Hirata" userId="dc88cefa-73d1-40ef-a1d4-4575a65e7ee2" providerId="ADAL" clId="{B158C6DB-26E4-45F2-A4AB-69096F1B2E9A}" dt="2023-07-09T11:05:31.436" v="2759" actId="1076"/>
          <ac:spMkLst>
            <pc:docMk/>
            <pc:sldMk cId="1428161913" sldId="343"/>
            <ac:spMk id="3" creationId="{9FC3B157-F97C-3849-A7C0-C09FCB0B3E4C}"/>
          </ac:spMkLst>
        </pc:spChg>
        <pc:spChg chg="del">
          <ac:chgData name="Ikue Hirata" userId="dc88cefa-73d1-40ef-a1d4-4575a65e7ee2" providerId="ADAL" clId="{B158C6DB-26E4-45F2-A4AB-69096F1B2E9A}" dt="2023-07-09T11:02:20.455" v="2630" actId="478"/>
          <ac:spMkLst>
            <pc:docMk/>
            <pc:sldMk cId="1428161913" sldId="343"/>
            <ac:spMk id="5" creationId="{A22616BE-6A91-E118-EAD1-0B2C796F22C2}"/>
          </ac:spMkLst>
        </pc:spChg>
        <pc:spChg chg="add del mod">
          <ac:chgData name="Ikue Hirata" userId="dc88cefa-73d1-40ef-a1d4-4575a65e7ee2" providerId="ADAL" clId="{B158C6DB-26E4-45F2-A4AB-69096F1B2E9A}" dt="2023-07-09T11:04:02.111" v="2702" actId="478"/>
          <ac:spMkLst>
            <pc:docMk/>
            <pc:sldMk cId="1428161913" sldId="343"/>
            <ac:spMk id="8" creationId="{0A7437A6-3ED9-5E8B-9492-D2FD9316EEAB}"/>
          </ac:spMkLst>
        </pc:spChg>
        <pc:spChg chg="add del mod">
          <ac:chgData name="Ikue Hirata" userId="dc88cefa-73d1-40ef-a1d4-4575a65e7ee2" providerId="ADAL" clId="{B158C6DB-26E4-45F2-A4AB-69096F1B2E9A}" dt="2023-07-09T11:04:07.936" v="2705" actId="478"/>
          <ac:spMkLst>
            <pc:docMk/>
            <pc:sldMk cId="1428161913" sldId="343"/>
            <ac:spMk id="9" creationId="{11624E46-D8BB-40A2-A5FA-3E2C5404AC39}"/>
          </ac:spMkLst>
        </pc:spChg>
        <pc:spChg chg="add del mod">
          <ac:chgData name="Ikue Hirata" userId="dc88cefa-73d1-40ef-a1d4-4575a65e7ee2" providerId="ADAL" clId="{B158C6DB-26E4-45F2-A4AB-69096F1B2E9A}" dt="2023-07-09T11:04:39.175" v="2709" actId="478"/>
          <ac:spMkLst>
            <pc:docMk/>
            <pc:sldMk cId="1428161913" sldId="343"/>
            <ac:spMk id="10" creationId="{1A61B8D7-623B-A398-640E-ED95BF45B27D}"/>
          </ac:spMkLst>
        </pc:spChg>
        <pc:picChg chg="add del">
          <ac:chgData name="Ikue Hirata" userId="dc88cefa-73d1-40ef-a1d4-4575a65e7ee2" providerId="ADAL" clId="{B158C6DB-26E4-45F2-A4AB-69096F1B2E9A}" dt="2023-07-09T11:03:20.127" v="2648" actId="478"/>
          <ac:picMkLst>
            <pc:docMk/>
            <pc:sldMk cId="1428161913" sldId="343"/>
            <ac:picMk id="4" creationId="{91C4C910-FE33-4FE7-7D25-6FC317024929}"/>
          </ac:picMkLst>
        </pc:picChg>
        <pc:picChg chg="add del mod ord">
          <ac:chgData name="Ikue Hirata" userId="dc88cefa-73d1-40ef-a1d4-4575a65e7ee2" providerId="ADAL" clId="{B158C6DB-26E4-45F2-A4AB-69096F1B2E9A}" dt="2023-07-09T11:05:19.063" v="2755" actId="478"/>
          <ac:picMkLst>
            <pc:docMk/>
            <pc:sldMk cId="1428161913" sldId="343"/>
            <ac:picMk id="7" creationId="{307835D7-517B-F14F-CF4C-8AFA03CB5B6B}"/>
          </ac:picMkLst>
        </pc:picChg>
        <pc:picChg chg="add mod ord">
          <ac:chgData name="Ikue Hirata" userId="dc88cefa-73d1-40ef-a1d4-4575a65e7ee2" providerId="ADAL" clId="{B158C6DB-26E4-45F2-A4AB-69096F1B2E9A}" dt="2023-07-09T11:05:25.743" v="2758" actId="1076"/>
          <ac:picMkLst>
            <pc:docMk/>
            <pc:sldMk cId="1428161913" sldId="343"/>
            <ac:picMk id="12" creationId="{1AAC0AC4-50DA-5EB6-317F-38339F02C64C}"/>
          </ac:picMkLst>
        </pc:picChg>
      </pc:sldChg>
      <pc:sldChg chg="new del">
        <pc:chgData name="Ikue Hirata" userId="dc88cefa-73d1-40ef-a1d4-4575a65e7ee2" providerId="ADAL" clId="{B158C6DB-26E4-45F2-A4AB-69096F1B2E9A}" dt="2023-07-09T11:02:13.473" v="2628" actId="47"/>
        <pc:sldMkLst>
          <pc:docMk/>
          <pc:sldMk cId="2181503583" sldId="343"/>
        </pc:sldMkLst>
      </pc:sldChg>
      <pc:sldChg chg="addSp delSp modSp new mod modAnim">
        <pc:chgData name="Ikue Hirata" userId="dc88cefa-73d1-40ef-a1d4-4575a65e7ee2" providerId="ADAL" clId="{B158C6DB-26E4-45F2-A4AB-69096F1B2E9A}" dt="2023-07-09T14:54:00.430" v="4583"/>
        <pc:sldMkLst>
          <pc:docMk/>
          <pc:sldMk cId="1215465660" sldId="344"/>
        </pc:sldMkLst>
        <pc:spChg chg="mod">
          <ac:chgData name="Ikue Hirata" userId="dc88cefa-73d1-40ef-a1d4-4575a65e7ee2" providerId="ADAL" clId="{B158C6DB-26E4-45F2-A4AB-69096F1B2E9A}" dt="2023-07-09T11:05:39.991" v="2776" actId="20577"/>
          <ac:spMkLst>
            <pc:docMk/>
            <pc:sldMk cId="1215465660" sldId="344"/>
            <ac:spMk id="2" creationId="{E9877838-23C8-4D65-E5C9-EA3BAB662DAD}"/>
          </ac:spMkLst>
        </pc:spChg>
        <pc:spChg chg="add mod">
          <ac:chgData name="Ikue Hirata" userId="dc88cefa-73d1-40ef-a1d4-4575a65e7ee2" providerId="ADAL" clId="{B158C6DB-26E4-45F2-A4AB-69096F1B2E9A}" dt="2023-07-09T11:05:59.694" v="2784" actId="14100"/>
          <ac:spMkLst>
            <pc:docMk/>
            <pc:sldMk cId="1215465660" sldId="344"/>
            <ac:spMk id="4" creationId="{8BDADE10-71E1-0C6A-EBF6-A7422FA2063F}"/>
          </ac:spMkLst>
        </pc:spChg>
        <pc:spChg chg="add mod">
          <ac:chgData name="Ikue Hirata" userId="dc88cefa-73d1-40ef-a1d4-4575a65e7ee2" providerId="ADAL" clId="{B158C6DB-26E4-45F2-A4AB-69096F1B2E9A}" dt="2023-07-09T11:06:13.287" v="2793" actId="20577"/>
          <ac:spMkLst>
            <pc:docMk/>
            <pc:sldMk cId="1215465660" sldId="344"/>
            <ac:spMk id="5" creationId="{1D5286FD-8EC0-F8A6-2165-B95F4CCC7AB4}"/>
          </ac:spMkLst>
        </pc:spChg>
        <pc:spChg chg="add mod">
          <ac:chgData name="Ikue Hirata" userId="dc88cefa-73d1-40ef-a1d4-4575a65e7ee2" providerId="ADAL" clId="{B158C6DB-26E4-45F2-A4AB-69096F1B2E9A}" dt="2023-07-09T11:07:01.579" v="2803" actId="14100"/>
          <ac:spMkLst>
            <pc:docMk/>
            <pc:sldMk cId="1215465660" sldId="344"/>
            <ac:spMk id="10" creationId="{FEAA0500-6437-9DC1-A7CA-6B062269E0F3}"/>
          </ac:spMkLst>
        </pc:spChg>
        <pc:spChg chg="add mod">
          <ac:chgData name="Ikue Hirata" userId="dc88cefa-73d1-40ef-a1d4-4575a65e7ee2" providerId="ADAL" clId="{B158C6DB-26E4-45F2-A4AB-69096F1B2E9A}" dt="2023-07-09T11:07:55.596" v="2815" actId="1076"/>
          <ac:spMkLst>
            <pc:docMk/>
            <pc:sldMk cId="1215465660" sldId="344"/>
            <ac:spMk id="11" creationId="{26EA58BB-9C94-A0AF-DAC2-C795E4BBB8DA}"/>
          </ac:spMkLst>
        </pc:spChg>
        <pc:spChg chg="add mod">
          <ac:chgData name="Ikue Hirata" userId="dc88cefa-73d1-40ef-a1d4-4575a65e7ee2" providerId="ADAL" clId="{B158C6DB-26E4-45F2-A4AB-69096F1B2E9A}" dt="2023-07-09T14:53:34.376" v="4581" actId="313"/>
          <ac:spMkLst>
            <pc:docMk/>
            <pc:sldMk cId="1215465660" sldId="344"/>
            <ac:spMk id="12" creationId="{8F1F2303-13E8-24D3-098A-CB0DD7D5AEA7}"/>
          </ac:spMkLst>
        </pc:spChg>
        <pc:picChg chg="add del mod">
          <ac:chgData name="Ikue Hirata" userId="dc88cefa-73d1-40ef-a1d4-4575a65e7ee2" providerId="ADAL" clId="{B158C6DB-26E4-45F2-A4AB-69096F1B2E9A}" dt="2023-07-09T11:05:55.665" v="2782" actId="21"/>
          <ac:picMkLst>
            <pc:docMk/>
            <pc:sldMk cId="1215465660" sldId="344"/>
            <ac:picMk id="3" creationId="{8B8A6F12-6620-81DA-8C50-5BBA3311E8C4}"/>
          </ac:picMkLst>
        </pc:picChg>
        <pc:picChg chg="add mod">
          <ac:chgData name="Ikue Hirata" userId="dc88cefa-73d1-40ef-a1d4-4575a65e7ee2" providerId="ADAL" clId="{B158C6DB-26E4-45F2-A4AB-69096F1B2E9A}" dt="2023-07-09T11:07:43.553" v="2811" actId="1582"/>
          <ac:picMkLst>
            <pc:docMk/>
            <pc:sldMk cId="1215465660" sldId="344"/>
            <ac:picMk id="7" creationId="{FF66D1CF-C8D9-45D3-5713-940CAE2D6E7D}"/>
          </ac:picMkLst>
        </pc:picChg>
        <pc:picChg chg="add mod">
          <ac:chgData name="Ikue Hirata" userId="dc88cefa-73d1-40ef-a1d4-4575a65e7ee2" providerId="ADAL" clId="{B158C6DB-26E4-45F2-A4AB-69096F1B2E9A}" dt="2023-07-09T11:07:53.442" v="2814" actId="1076"/>
          <ac:picMkLst>
            <pc:docMk/>
            <pc:sldMk cId="1215465660" sldId="344"/>
            <ac:picMk id="9" creationId="{36FAD257-FEEC-13B4-5AA9-1EF31E197A8D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4:53:22.273" v="4545"/>
        <pc:sldMkLst>
          <pc:docMk/>
          <pc:sldMk cId="215690100" sldId="345"/>
        </pc:sldMkLst>
        <pc:spChg chg="mod">
          <ac:chgData name="Ikue Hirata" userId="dc88cefa-73d1-40ef-a1d4-4575a65e7ee2" providerId="ADAL" clId="{B158C6DB-26E4-45F2-A4AB-69096F1B2E9A}" dt="2023-07-09T11:12:03.592" v="2901" actId="20577"/>
          <ac:spMkLst>
            <pc:docMk/>
            <pc:sldMk cId="215690100" sldId="345"/>
            <ac:spMk id="2" creationId="{EACB58F1-3221-057E-7998-CBFC482D705B}"/>
          </ac:spMkLst>
        </pc:spChg>
        <pc:spChg chg="add mod">
          <ac:chgData name="Ikue Hirata" userId="dc88cefa-73d1-40ef-a1d4-4575a65e7ee2" providerId="ADAL" clId="{B158C6DB-26E4-45F2-A4AB-69096F1B2E9A}" dt="2023-07-09T11:09:19.551" v="2844" actId="14100"/>
          <ac:spMkLst>
            <pc:docMk/>
            <pc:sldMk cId="215690100" sldId="345"/>
            <ac:spMk id="5" creationId="{46ECC48B-2472-5C9C-AB81-C524870F3AD5}"/>
          </ac:spMkLst>
        </pc:spChg>
        <pc:spChg chg="add del mod">
          <ac:chgData name="Ikue Hirata" userId="dc88cefa-73d1-40ef-a1d4-4575a65e7ee2" providerId="ADAL" clId="{B158C6DB-26E4-45F2-A4AB-69096F1B2E9A}" dt="2023-07-09T14:53:22.273" v="4545"/>
          <ac:spMkLst>
            <pc:docMk/>
            <pc:sldMk cId="215690100" sldId="345"/>
            <ac:spMk id="6" creationId="{470C9570-240B-EBB7-B54E-9CABBFBF5147}"/>
          </ac:spMkLst>
        </pc:spChg>
        <pc:picChg chg="add mod">
          <ac:chgData name="Ikue Hirata" userId="dc88cefa-73d1-40ef-a1d4-4575a65e7ee2" providerId="ADAL" clId="{B158C6DB-26E4-45F2-A4AB-69096F1B2E9A}" dt="2023-07-09T11:09:15.384" v="2842" actId="1076"/>
          <ac:picMkLst>
            <pc:docMk/>
            <pc:sldMk cId="215690100" sldId="345"/>
            <ac:picMk id="4" creationId="{A06DC5F1-D2B1-FACD-2D28-CCB6DC8BD138}"/>
          </ac:picMkLst>
        </pc:picChg>
      </pc:sldChg>
      <pc:sldChg chg="addSp modSp new mod">
        <pc:chgData name="Ikue Hirata" userId="dc88cefa-73d1-40ef-a1d4-4575a65e7ee2" providerId="ADAL" clId="{B158C6DB-26E4-45F2-A4AB-69096F1B2E9A}" dt="2023-07-09T11:11:33.368" v="2899" actId="20577"/>
        <pc:sldMkLst>
          <pc:docMk/>
          <pc:sldMk cId="1452264246" sldId="346"/>
        </pc:sldMkLst>
        <pc:spChg chg="mod">
          <ac:chgData name="Ikue Hirata" userId="dc88cefa-73d1-40ef-a1d4-4575a65e7ee2" providerId="ADAL" clId="{B158C6DB-26E4-45F2-A4AB-69096F1B2E9A}" dt="2023-07-09T11:11:33.368" v="2899" actId="20577"/>
          <ac:spMkLst>
            <pc:docMk/>
            <pc:sldMk cId="1452264246" sldId="346"/>
            <ac:spMk id="2" creationId="{6947EED5-BF43-F1E8-A811-80BFE5D62FE6}"/>
          </ac:spMkLst>
        </pc:spChg>
        <pc:picChg chg="add mod">
          <ac:chgData name="Ikue Hirata" userId="dc88cefa-73d1-40ef-a1d4-4575a65e7ee2" providerId="ADAL" clId="{B158C6DB-26E4-45F2-A4AB-69096F1B2E9A}" dt="2023-07-09T11:11:26.429" v="2885" actId="1076"/>
          <ac:picMkLst>
            <pc:docMk/>
            <pc:sldMk cId="1452264246" sldId="346"/>
            <ac:picMk id="4" creationId="{5CFE9CC8-85E6-CB6F-CC50-1F41A3F691AC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8:33:15.171" v="5001" actId="113"/>
        <pc:sldMkLst>
          <pc:docMk/>
          <pc:sldMk cId="671664998" sldId="347"/>
        </pc:sldMkLst>
        <pc:spChg chg="mod">
          <ac:chgData name="Ikue Hirata" userId="dc88cefa-73d1-40ef-a1d4-4575a65e7ee2" providerId="ADAL" clId="{B158C6DB-26E4-45F2-A4AB-69096F1B2E9A}" dt="2023-07-09T14:50:08.567" v="4399" actId="20577"/>
          <ac:spMkLst>
            <pc:docMk/>
            <pc:sldMk cId="671664998" sldId="347"/>
            <ac:spMk id="2" creationId="{1DDC3469-7A5E-C07C-99CB-90158DC90DDF}"/>
          </ac:spMkLst>
        </pc:spChg>
        <pc:spChg chg="del">
          <ac:chgData name="Ikue Hirata" userId="dc88cefa-73d1-40ef-a1d4-4575a65e7ee2" providerId="ADAL" clId="{B158C6DB-26E4-45F2-A4AB-69096F1B2E9A}" dt="2023-07-09T11:15:35.688" v="3054" actId="478"/>
          <ac:spMkLst>
            <pc:docMk/>
            <pc:sldMk cId="671664998" sldId="347"/>
            <ac:spMk id="3" creationId="{4AC152F3-4FAE-1867-112F-B5C945A67D73}"/>
          </ac:spMkLst>
        </pc:spChg>
        <pc:spChg chg="add del mod">
          <ac:chgData name="Ikue Hirata" userId="dc88cefa-73d1-40ef-a1d4-4575a65e7ee2" providerId="ADAL" clId="{B158C6DB-26E4-45F2-A4AB-69096F1B2E9A}" dt="2023-07-09T14:47:53.799" v="4296" actId="478"/>
          <ac:spMkLst>
            <pc:docMk/>
            <pc:sldMk cId="671664998" sldId="347"/>
            <ac:spMk id="4" creationId="{4FAE6113-800A-9FDB-E5CF-60D404A7066B}"/>
          </ac:spMkLst>
        </pc:spChg>
        <pc:spChg chg="add del mod">
          <ac:chgData name="Ikue Hirata" userId="dc88cefa-73d1-40ef-a1d4-4575a65e7ee2" providerId="ADAL" clId="{B158C6DB-26E4-45F2-A4AB-69096F1B2E9A}" dt="2023-07-09T14:47:53.799" v="4296" actId="478"/>
          <ac:spMkLst>
            <pc:docMk/>
            <pc:sldMk cId="671664998" sldId="347"/>
            <ac:spMk id="5" creationId="{15B1107E-FFB8-0410-6168-68CF58527A39}"/>
          </ac:spMkLst>
        </pc:spChg>
        <pc:spChg chg="add del mod">
          <ac:chgData name="Ikue Hirata" userId="dc88cefa-73d1-40ef-a1d4-4575a65e7ee2" providerId="ADAL" clId="{B158C6DB-26E4-45F2-A4AB-69096F1B2E9A}" dt="2023-07-09T11:19:57.992" v="3339" actId="478"/>
          <ac:spMkLst>
            <pc:docMk/>
            <pc:sldMk cId="671664998" sldId="347"/>
            <ac:spMk id="6" creationId="{18B2FAED-FA6D-4FE8-1540-A97247FF6A0E}"/>
          </ac:spMkLst>
        </pc:spChg>
        <pc:spChg chg="add mod">
          <ac:chgData name="Ikue Hirata" userId="dc88cefa-73d1-40ef-a1d4-4575a65e7ee2" providerId="ADAL" clId="{B158C6DB-26E4-45F2-A4AB-69096F1B2E9A}" dt="2023-07-09T18:33:15.171" v="5001" actId="113"/>
          <ac:spMkLst>
            <pc:docMk/>
            <pc:sldMk cId="671664998" sldId="347"/>
            <ac:spMk id="8" creationId="{BCB41400-01EC-90E9-4FA0-839AB7A12C37}"/>
          </ac:spMkLst>
        </pc:spChg>
        <pc:spChg chg="add mod">
          <ac:chgData name="Ikue Hirata" userId="dc88cefa-73d1-40ef-a1d4-4575a65e7ee2" providerId="ADAL" clId="{B158C6DB-26E4-45F2-A4AB-69096F1B2E9A}" dt="2023-07-09T18:33:15.171" v="5001" actId="113"/>
          <ac:spMkLst>
            <pc:docMk/>
            <pc:sldMk cId="671664998" sldId="347"/>
            <ac:spMk id="9" creationId="{A5F3D9CD-AF45-7E7D-8B8E-0192CEBF0195}"/>
          </ac:spMkLst>
        </pc:spChg>
        <pc:spChg chg="add mod">
          <ac:chgData name="Ikue Hirata" userId="dc88cefa-73d1-40ef-a1d4-4575a65e7ee2" providerId="ADAL" clId="{B158C6DB-26E4-45F2-A4AB-69096F1B2E9A}" dt="2023-07-09T14:51:25.246" v="4472" actId="20577"/>
          <ac:spMkLst>
            <pc:docMk/>
            <pc:sldMk cId="671664998" sldId="347"/>
            <ac:spMk id="10" creationId="{F4BF1E5B-1826-E242-1C8D-AD4737F46734}"/>
          </ac:spMkLst>
        </pc:spChg>
        <pc:spChg chg="add mod">
          <ac:chgData name="Ikue Hirata" userId="dc88cefa-73d1-40ef-a1d4-4575a65e7ee2" providerId="ADAL" clId="{B158C6DB-26E4-45F2-A4AB-69096F1B2E9A}" dt="2023-07-09T14:51:36.599" v="4476" actId="20577"/>
          <ac:spMkLst>
            <pc:docMk/>
            <pc:sldMk cId="671664998" sldId="347"/>
            <ac:spMk id="11" creationId="{FD2A48E8-A386-5047-4885-21E1050D6EEF}"/>
          </ac:spMkLst>
        </pc:spChg>
        <pc:picChg chg="add mod">
          <ac:chgData name="Ikue Hirata" userId="dc88cefa-73d1-40ef-a1d4-4575a65e7ee2" providerId="ADAL" clId="{B158C6DB-26E4-45F2-A4AB-69096F1B2E9A}" dt="2023-07-09T14:50:03.089" v="4379" actId="1076"/>
          <ac:picMkLst>
            <pc:docMk/>
            <pc:sldMk cId="671664998" sldId="347"/>
            <ac:picMk id="7" creationId="{C01C1EC4-A74F-D31B-399A-FC8E1706BF5B}"/>
          </ac:picMkLst>
        </pc:picChg>
        <pc:picChg chg="add del mod">
          <ac:chgData name="Ikue Hirata" userId="dc88cefa-73d1-40ef-a1d4-4575a65e7ee2" providerId="ADAL" clId="{B158C6DB-26E4-45F2-A4AB-69096F1B2E9A}" dt="2023-07-09T14:47:53.799" v="4296" actId="478"/>
          <ac:picMkLst>
            <pc:docMk/>
            <pc:sldMk cId="671664998" sldId="347"/>
            <ac:picMk id="9218" creationId="{51D74750-60FF-4D5C-F621-4925FA5F2751}"/>
          </ac:picMkLst>
        </pc:picChg>
        <pc:picChg chg="add del mod">
          <ac:chgData name="Ikue Hirata" userId="dc88cefa-73d1-40ef-a1d4-4575a65e7ee2" providerId="ADAL" clId="{B158C6DB-26E4-45F2-A4AB-69096F1B2E9A}" dt="2023-07-09T14:47:53.799" v="4296" actId="478"/>
          <ac:picMkLst>
            <pc:docMk/>
            <pc:sldMk cId="671664998" sldId="347"/>
            <ac:picMk id="9220" creationId="{4989D875-2936-DC59-026F-80D065710FCB}"/>
          </ac:picMkLst>
        </pc:picChg>
        <pc:picChg chg="add del mod">
          <ac:chgData name="Ikue Hirata" userId="dc88cefa-73d1-40ef-a1d4-4575a65e7ee2" providerId="ADAL" clId="{B158C6DB-26E4-45F2-A4AB-69096F1B2E9A}" dt="2023-07-09T11:21:14.072" v="3352" actId="478"/>
          <ac:picMkLst>
            <pc:docMk/>
            <pc:sldMk cId="671664998" sldId="347"/>
            <ac:picMk id="9222" creationId="{2C1C3359-19CC-8CA0-8304-4EA025202AB3}"/>
          </ac:picMkLst>
        </pc:picChg>
        <pc:picChg chg="add">
          <ac:chgData name="Ikue Hirata" userId="dc88cefa-73d1-40ef-a1d4-4575a65e7ee2" providerId="ADAL" clId="{B158C6DB-26E4-45F2-A4AB-69096F1B2E9A}" dt="2023-07-09T14:48:43.858" v="4297"/>
          <ac:picMkLst>
            <pc:docMk/>
            <pc:sldMk cId="671664998" sldId="347"/>
            <ac:picMk id="9224" creationId="{149202F3-9E42-E9E7-F8B3-5AE99E6D0454}"/>
          </ac:picMkLst>
        </pc:picChg>
        <pc:picChg chg="add mod">
          <ac:chgData name="Ikue Hirata" userId="dc88cefa-73d1-40ef-a1d4-4575a65e7ee2" providerId="ADAL" clId="{B158C6DB-26E4-45F2-A4AB-69096F1B2E9A}" dt="2023-07-09T14:50:03.089" v="4379" actId="1076"/>
          <ac:picMkLst>
            <pc:docMk/>
            <pc:sldMk cId="671664998" sldId="347"/>
            <ac:picMk id="9226" creationId="{A9D4917A-7472-BA85-D0FA-1523D5BBBD3A}"/>
          </ac:picMkLst>
        </pc:picChg>
      </pc:sldChg>
      <pc:sldChg chg="addSp delSp modSp new mod modAnim">
        <pc:chgData name="Ikue Hirata" userId="dc88cefa-73d1-40ef-a1d4-4575a65e7ee2" providerId="ADAL" clId="{B158C6DB-26E4-45F2-A4AB-69096F1B2E9A}" dt="2023-07-09T18:32:55.988" v="4999" actId="14100"/>
        <pc:sldMkLst>
          <pc:docMk/>
          <pc:sldMk cId="3598060487" sldId="348"/>
        </pc:sldMkLst>
        <pc:spChg chg="mod">
          <ac:chgData name="Ikue Hirata" userId="dc88cefa-73d1-40ef-a1d4-4575a65e7ee2" providerId="ADAL" clId="{B158C6DB-26E4-45F2-A4AB-69096F1B2E9A}" dt="2023-07-09T14:36:07.806" v="3968" actId="20577"/>
          <ac:spMkLst>
            <pc:docMk/>
            <pc:sldMk cId="3598060487" sldId="348"/>
            <ac:spMk id="2" creationId="{F669160F-F0B8-E38E-6973-9E9657FE04D0}"/>
          </ac:spMkLst>
        </pc:spChg>
        <pc:spChg chg="del">
          <ac:chgData name="Ikue Hirata" userId="dc88cefa-73d1-40ef-a1d4-4575a65e7ee2" providerId="ADAL" clId="{B158C6DB-26E4-45F2-A4AB-69096F1B2E9A}" dt="2023-07-09T14:36:10.558" v="3969" actId="478"/>
          <ac:spMkLst>
            <pc:docMk/>
            <pc:sldMk cId="3598060487" sldId="348"/>
            <ac:spMk id="3" creationId="{CAAD5C97-1D97-8113-382E-3B6630EFA30A}"/>
          </ac:spMkLst>
        </pc:spChg>
        <pc:spChg chg="add del">
          <ac:chgData name="Ikue Hirata" userId="dc88cefa-73d1-40ef-a1d4-4575a65e7ee2" providerId="ADAL" clId="{B158C6DB-26E4-45F2-A4AB-69096F1B2E9A}" dt="2023-07-09T14:36:27.888" v="3971"/>
          <ac:spMkLst>
            <pc:docMk/>
            <pc:sldMk cId="3598060487" sldId="348"/>
            <ac:spMk id="4" creationId="{48BB5619-837A-1589-F836-64E000EF62FF}"/>
          </ac:spMkLst>
        </pc:spChg>
        <pc:spChg chg="add del">
          <ac:chgData name="Ikue Hirata" userId="dc88cefa-73d1-40ef-a1d4-4575a65e7ee2" providerId="ADAL" clId="{B158C6DB-26E4-45F2-A4AB-69096F1B2E9A}" dt="2023-07-09T14:36:39.143" v="3973"/>
          <ac:spMkLst>
            <pc:docMk/>
            <pc:sldMk cId="3598060487" sldId="348"/>
            <ac:spMk id="5" creationId="{4C8A908E-95BD-1F00-34F2-4C34E553CA3D}"/>
          </ac:spMkLst>
        </pc:spChg>
        <pc:spChg chg="add mod">
          <ac:chgData name="Ikue Hirata" userId="dc88cefa-73d1-40ef-a1d4-4575a65e7ee2" providerId="ADAL" clId="{B158C6DB-26E4-45F2-A4AB-69096F1B2E9A}" dt="2023-07-09T14:41:18.076" v="4166" actId="1076"/>
          <ac:spMkLst>
            <pc:docMk/>
            <pc:sldMk cId="3598060487" sldId="348"/>
            <ac:spMk id="9" creationId="{8817F345-E72F-FF4A-84B6-4E3D1E5AA724}"/>
          </ac:spMkLst>
        </pc:spChg>
        <pc:spChg chg="add del mod">
          <ac:chgData name="Ikue Hirata" userId="dc88cefa-73d1-40ef-a1d4-4575a65e7ee2" providerId="ADAL" clId="{B158C6DB-26E4-45F2-A4AB-69096F1B2E9A}" dt="2023-07-09T14:41:23.894" v="4168" actId="478"/>
          <ac:spMkLst>
            <pc:docMk/>
            <pc:sldMk cId="3598060487" sldId="348"/>
            <ac:spMk id="10" creationId="{2D736C7F-DF8A-B326-8582-883CC3F3E58E}"/>
          </ac:spMkLst>
        </pc:spChg>
        <pc:spChg chg="add mod">
          <ac:chgData name="Ikue Hirata" userId="dc88cefa-73d1-40ef-a1d4-4575a65e7ee2" providerId="ADAL" clId="{B158C6DB-26E4-45F2-A4AB-69096F1B2E9A}" dt="2023-07-09T14:42:42.150" v="4276" actId="1076"/>
          <ac:spMkLst>
            <pc:docMk/>
            <pc:sldMk cId="3598060487" sldId="348"/>
            <ac:spMk id="11" creationId="{ABA42C6D-02A2-809D-6C2D-9668017CE103}"/>
          </ac:spMkLst>
        </pc:spChg>
        <pc:spChg chg="add mod">
          <ac:chgData name="Ikue Hirata" userId="dc88cefa-73d1-40ef-a1d4-4575a65e7ee2" providerId="ADAL" clId="{B158C6DB-26E4-45F2-A4AB-69096F1B2E9A}" dt="2023-07-09T14:42:13.063" v="4244" actId="1076"/>
          <ac:spMkLst>
            <pc:docMk/>
            <pc:sldMk cId="3598060487" sldId="348"/>
            <ac:spMk id="12" creationId="{0A3BB048-8A47-77C4-9354-882171102D6D}"/>
          </ac:spMkLst>
        </pc:spChg>
        <pc:spChg chg="add mod">
          <ac:chgData name="Ikue Hirata" userId="dc88cefa-73d1-40ef-a1d4-4575a65e7ee2" providerId="ADAL" clId="{B158C6DB-26E4-45F2-A4AB-69096F1B2E9A}" dt="2023-07-09T14:42:39.635" v="4275" actId="1076"/>
          <ac:spMkLst>
            <pc:docMk/>
            <pc:sldMk cId="3598060487" sldId="348"/>
            <ac:spMk id="13" creationId="{8D23C412-1F8F-F1E1-AA7D-4B54C1E3F0B3}"/>
          </ac:spMkLst>
        </pc:spChg>
        <pc:spChg chg="add mod">
          <ac:chgData name="Ikue Hirata" userId="dc88cefa-73d1-40ef-a1d4-4575a65e7ee2" providerId="ADAL" clId="{B158C6DB-26E4-45F2-A4AB-69096F1B2E9A}" dt="2023-07-09T14:42:51.384" v="4291" actId="1076"/>
          <ac:spMkLst>
            <pc:docMk/>
            <pc:sldMk cId="3598060487" sldId="348"/>
            <ac:spMk id="14" creationId="{EB6DDCA6-67CD-ADBF-1942-A0D3BAC93CC3}"/>
          </ac:spMkLst>
        </pc:spChg>
        <pc:spChg chg="add mod">
          <ac:chgData name="Ikue Hirata" userId="dc88cefa-73d1-40ef-a1d4-4575a65e7ee2" providerId="ADAL" clId="{B158C6DB-26E4-45F2-A4AB-69096F1B2E9A}" dt="2023-07-09T18:31:26.969" v="4978" actId="1076"/>
          <ac:spMkLst>
            <pc:docMk/>
            <pc:sldMk cId="3598060487" sldId="348"/>
            <ac:spMk id="15" creationId="{C68AE5BD-A0EF-E57B-4121-29270AB26576}"/>
          </ac:spMkLst>
        </pc:spChg>
        <pc:spChg chg="add mod">
          <ac:chgData name="Ikue Hirata" userId="dc88cefa-73d1-40ef-a1d4-4575a65e7ee2" providerId="ADAL" clId="{B158C6DB-26E4-45F2-A4AB-69096F1B2E9A}" dt="2023-07-09T18:31:43.584" v="4986" actId="1076"/>
          <ac:spMkLst>
            <pc:docMk/>
            <pc:sldMk cId="3598060487" sldId="348"/>
            <ac:spMk id="16" creationId="{319087CB-51C7-708E-FA2C-C319A3C5DD3D}"/>
          </ac:spMkLst>
        </pc:spChg>
        <pc:spChg chg="add mod">
          <ac:chgData name="Ikue Hirata" userId="dc88cefa-73d1-40ef-a1d4-4575a65e7ee2" providerId="ADAL" clId="{B158C6DB-26E4-45F2-A4AB-69096F1B2E9A}" dt="2023-07-09T18:32:41.474" v="4993" actId="14100"/>
          <ac:spMkLst>
            <pc:docMk/>
            <pc:sldMk cId="3598060487" sldId="348"/>
            <ac:spMk id="17" creationId="{D9CFFC79-B2A8-1F6D-828A-9ABD3FA93052}"/>
          </ac:spMkLst>
        </pc:spChg>
        <pc:spChg chg="add mod">
          <ac:chgData name="Ikue Hirata" userId="dc88cefa-73d1-40ef-a1d4-4575a65e7ee2" providerId="ADAL" clId="{B158C6DB-26E4-45F2-A4AB-69096F1B2E9A}" dt="2023-07-09T18:32:48.683" v="4996" actId="1076"/>
          <ac:spMkLst>
            <pc:docMk/>
            <pc:sldMk cId="3598060487" sldId="348"/>
            <ac:spMk id="18" creationId="{17F85271-58E8-D4B6-D10D-3121E234EF6A}"/>
          </ac:spMkLst>
        </pc:spChg>
        <pc:spChg chg="add mod">
          <ac:chgData name="Ikue Hirata" userId="dc88cefa-73d1-40ef-a1d4-4575a65e7ee2" providerId="ADAL" clId="{B158C6DB-26E4-45F2-A4AB-69096F1B2E9A}" dt="2023-07-09T18:32:55.988" v="4999" actId="14100"/>
          <ac:spMkLst>
            <pc:docMk/>
            <pc:sldMk cId="3598060487" sldId="348"/>
            <ac:spMk id="19" creationId="{186310C4-2161-E402-4EC1-53F399F6FCE3}"/>
          </ac:spMkLst>
        </pc:spChg>
        <pc:picChg chg="add mod">
          <ac:chgData name="Ikue Hirata" userId="dc88cefa-73d1-40ef-a1d4-4575a65e7ee2" providerId="ADAL" clId="{B158C6DB-26E4-45F2-A4AB-69096F1B2E9A}" dt="2023-07-09T14:42:42.150" v="4276" actId="1076"/>
          <ac:picMkLst>
            <pc:docMk/>
            <pc:sldMk cId="3598060487" sldId="348"/>
            <ac:picMk id="7" creationId="{538DB24B-B0BB-A114-405D-5E39FC69ECF4}"/>
          </ac:picMkLst>
        </pc:picChg>
        <pc:picChg chg="add mod">
          <ac:chgData name="Ikue Hirata" userId="dc88cefa-73d1-40ef-a1d4-4575a65e7ee2" providerId="ADAL" clId="{B158C6DB-26E4-45F2-A4AB-69096F1B2E9A}" dt="2023-07-09T14:41:18.076" v="4166" actId="1076"/>
          <ac:picMkLst>
            <pc:docMk/>
            <pc:sldMk cId="3598060487" sldId="348"/>
            <ac:picMk id="8" creationId="{345D18EA-45CC-9DA0-7E0E-D245A1B7DEA8}"/>
          </ac:picMkLst>
        </pc:picChg>
        <pc:picChg chg="add mod">
          <ac:chgData name="Ikue Hirata" userId="dc88cefa-73d1-40ef-a1d4-4575a65e7ee2" providerId="ADAL" clId="{B158C6DB-26E4-45F2-A4AB-69096F1B2E9A}" dt="2023-07-09T14:42:13.063" v="4244" actId="1076"/>
          <ac:picMkLst>
            <pc:docMk/>
            <pc:sldMk cId="3598060487" sldId="348"/>
            <ac:picMk id="11270" creationId="{7ED99F06-00B0-1DAA-F34B-689CD28DD89A}"/>
          </ac:picMkLst>
        </pc:picChg>
        <pc:picChg chg="add mod">
          <ac:chgData name="Ikue Hirata" userId="dc88cefa-73d1-40ef-a1d4-4575a65e7ee2" providerId="ADAL" clId="{B158C6DB-26E4-45F2-A4AB-69096F1B2E9A}" dt="2023-07-09T14:42:22.887" v="4247" actId="1076"/>
          <ac:picMkLst>
            <pc:docMk/>
            <pc:sldMk cId="3598060487" sldId="348"/>
            <ac:picMk id="11272" creationId="{104B1679-4BBA-E7F4-D03E-0E2FBC921A08}"/>
          </ac:picMkLst>
        </pc:picChg>
      </pc:sldChg>
      <pc:sldChg chg="addSp modSp new mod">
        <pc:chgData name="Ikue Hirata" userId="dc88cefa-73d1-40ef-a1d4-4575a65e7ee2" providerId="ADAL" clId="{B158C6DB-26E4-45F2-A4AB-69096F1B2E9A}" dt="2023-07-09T14:54:30.151" v="4604" actId="20577"/>
        <pc:sldMkLst>
          <pc:docMk/>
          <pc:sldMk cId="1529078360" sldId="349"/>
        </pc:sldMkLst>
        <pc:spChg chg="mod">
          <ac:chgData name="Ikue Hirata" userId="dc88cefa-73d1-40ef-a1d4-4575a65e7ee2" providerId="ADAL" clId="{B158C6DB-26E4-45F2-A4AB-69096F1B2E9A}" dt="2023-07-09T14:54:30.151" v="4604" actId="20577"/>
          <ac:spMkLst>
            <pc:docMk/>
            <pc:sldMk cId="1529078360" sldId="349"/>
            <ac:spMk id="2" creationId="{DBA1732F-8365-966F-03A1-665E42534EE7}"/>
          </ac:spMkLst>
        </pc:spChg>
        <pc:spChg chg="add mod">
          <ac:chgData name="Ikue Hirata" userId="dc88cefa-73d1-40ef-a1d4-4575a65e7ee2" providerId="ADAL" clId="{B158C6DB-26E4-45F2-A4AB-69096F1B2E9A}" dt="2023-07-09T14:26:42.481" v="3643" actId="14100"/>
          <ac:spMkLst>
            <pc:docMk/>
            <pc:sldMk cId="1529078360" sldId="349"/>
            <ac:spMk id="5" creationId="{D72BF16A-63B5-8143-29BF-3B093DD7FF3A}"/>
          </ac:spMkLst>
        </pc:spChg>
        <pc:picChg chg="add mod">
          <ac:chgData name="Ikue Hirata" userId="dc88cefa-73d1-40ef-a1d4-4575a65e7ee2" providerId="ADAL" clId="{B158C6DB-26E4-45F2-A4AB-69096F1B2E9A}" dt="2023-07-09T11:59:23.133" v="3454" actId="1076"/>
          <ac:picMkLst>
            <pc:docMk/>
            <pc:sldMk cId="1529078360" sldId="349"/>
            <ac:picMk id="4" creationId="{4451551F-822A-9293-FBB7-268303939D15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8:56:56.572" v="5359" actId="20577"/>
        <pc:sldMkLst>
          <pc:docMk/>
          <pc:sldMk cId="390252464" sldId="350"/>
        </pc:sldMkLst>
        <pc:spChg chg="mod">
          <ac:chgData name="Ikue Hirata" userId="dc88cefa-73d1-40ef-a1d4-4575a65e7ee2" providerId="ADAL" clId="{B158C6DB-26E4-45F2-A4AB-69096F1B2E9A}" dt="2023-07-09T18:56:56.572" v="5359" actId="20577"/>
          <ac:spMkLst>
            <pc:docMk/>
            <pc:sldMk cId="390252464" sldId="350"/>
            <ac:spMk id="2" creationId="{546513E8-56A8-E1DB-3B34-792E1064E4F4}"/>
          </ac:spMkLst>
        </pc:spChg>
        <pc:picChg chg="add del mod">
          <ac:chgData name="Ikue Hirata" userId="dc88cefa-73d1-40ef-a1d4-4575a65e7ee2" providerId="ADAL" clId="{B158C6DB-26E4-45F2-A4AB-69096F1B2E9A}" dt="2023-07-09T12:01:26.163" v="3555" actId="478"/>
          <ac:picMkLst>
            <pc:docMk/>
            <pc:sldMk cId="390252464" sldId="350"/>
            <ac:picMk id="4" creationId="{24848849-4873-A3DB-9715-296E80673124}"/>
          </ac:picMkLst>
        </pc:picChg>
        <pc:picChg chg="add del mod">
          <ac:chgData name="Ikue Hirata" userId="dc88cefa-73d1-40ef-a1d4-4575a65e7ee2" providerId="ADAL" clId="{B158C6DB-26E4-45F2-A4AB-69096F1B2E9A}" dt="2023-07-09T12:03:25.507" v="3634" actId="478"/>
          <ac:picMkLst>
            <pc:docMk/>
            <pc:sldMk cId="390252464" sldId="350"/>
            <ac:picMk id="6" creationId="{A80424AF-BC24-6E6C-9561-7A27E27CCC61}"/>
          </ac:picMkLst>
        </pc:picChg>
        <pc:picChg chg="add mod">
          <ac:chgData name="Ikue Hirata" userId="dc88cefa-73d1-40ef-a1d4-4575a65e7ee2" providerId="ADAL" clId="{B158C6DB-26E4-45F2-A4AB-69096F1B2E9A}" dt="2023-07-09T12:03:28.245" v="3636" actId="1076"/>
          <ac:picMkLst>
            <pc:docMk/>
            <pc:sldMk cId="390252464" sldId="350"/>
            <ac:picMk id="8" creationId="{FB88CED9-971C-F13D-6D74-AEB625D6D10F}"/>
          </ac:picMkLst>
        </pc:picChg>
      </pc:sldChg>
      <pc:sldChg chg="addSp delSp modSp new mod ord">
        <pc:chgData name="Ikue Hirata" userId="dc88cefa-73d1-40ef-a1d4-4575a65e7ee2" providerId="ADAL" clId="{B158C6DB-26E4-45F2-A4AB-69096F1B2E9A}" dt="2023-07-09T18:34:30.524" v="5007" actId="1076"/>
        <pc:sldMkLst>
          <pc:docMk/>
          <pc:sldMk cId="1577971913" sldId="351"/>
        </pc:sldMkLst>
        <pc:spChg chg="mod">
          <ac:chgData name="Ikue Hirata" userId="dc88cefa-73d1-40ef-a1d4-4575a65e7ee2" providerId="ADAL" clId="{B158C6DB-26E4-45F2-A4AB-69096F1B2E9A}" dt="2023-07-09T14:27:30.869" v="3693" actId="20577"/>
          <ac:spMkLst>
            <pc:docMk/>
            <pc:sldMk cId="1577971913" sldId="351"/>
            <ac:spMk id="2" creationId="{EA46C6C6-9482-0DBA-84B6-1587B6D999CC}"/>
          </ac:spMkLst>
        </pc:spChg>
        <pc:picChg chg="add del mod">
          <ac:chgData name="Ikue Hirata" userId="dc88cefa-73d1-40ef-a1d4-4575a65e7ee2" providerId="ADAL" clId="{B158C6DB-26E4-45F2-A4AB-69096F1B2E9A}" dt="2023-07-09T14:27:40.709" v="3696" actId="478"/>
          <ac:picMkLst>
            <pc:docMk/>
            <pc:sldMk cId="1577971913" sldId="351"/>
            <ac:picMk id="4" creationId="{E835BFDC-F08F-CC57-0116-BA2F411BAEF9}"/>
          </ac:picMkLst>
        </pc:picChg>
        <pc:picChg chg="add del mod modCrop">
          <ac:chgData name="Ikue Hirata" userId="dc88cefa-73d1-40ef-a1d4-4575a65e7ee2" providerId="ADAL" clId="{B158C6DB-26E4-45F2-A4AB-69096F1B2E9A}" dt="2023-07-09T14:28:02.349" v="3700" actId="478"/>
          <ac:picMkLst>
            <pc:docMk/>
            <pc:sldMk cId="1577971913" sldId="351"/>
            <ac:picMk id="6" creationId="{FEE89197-7C23-920E-5D9A-4A2AD10FCFF1}"/>
          </ac:picMkLst>
        </pc:picChg>
        <pc:picChg chg="add del mod modCrop">
          <ac:chgData name="Ikue Hirata" userId="dc88cefa-73d1-40ef-a1d4-4575a65e7ee2" providerId="ADAL" clId="{B158C6DB-26E4-45F2-A4AB-69096F1B2E9A}" dt="2023-07-09T18:34:17.866" v="5002" actId="478"/>
          <ac:picMkLst>
            <pc:docMk/>
            <pc:sldMk cId="1577971913" sldId="351"/>
            <ac:picMk id="8" creationId="{F03EFDA0-8482-8E89-BFF3-B363B8C0718E}"/>
          </ac:picMkLst>
        </pc:picChg>
        <pc:picChg chg="add mod">
          <ac:chgData name="Ikue Hirata" userId="dc88cefa-73d1-40ef-a1d4-4575a65e7ee2" providerId="ADAL" clId="{B158C6DB-26E4-45F2-A4AB-69096F1B2E9A}" dt="2023-07-09T18:34:30.524" v="5007" actId="1076"/>
          <ac:picMkLst>
            <pc:docMk/>
            <pc:sldMk cId="1577971913" sldId="351"/>
            <ac:picMk id="13314" creationId="{7C193152-D839-EFB9-4EDC-966AD8267DFA}"/>
          </ac:picMkLst>
        </pc:picChg>
      </pc:sldChg>
      <pc:sldChg chg="addSp modSp new mod modClrScheme chgLayout">
        <pc:chgData name="Ikue Hirata" userId="dc88cefa-73d1-40ef-a1d4-4575a65e7ee2" providerId="ADAL" clId="{B158C6DB-26E4-45F2-A4AB-69096F1B2E9A}" dt="2023-07-09T18:35:22.723" v="5011" actId="20577"/>
        <pc:sldMkLst>
          <pc:docMk/>
          <pc:sldMk cId="2485674081" sldId="352"/>
        </pc:sldMkLst>
        <pc:spChg chg="mod ord">
          <ac:chgData name="Ikue Hirata" userId="dc88cefa-73d1-40ef-a1d4-4575a65e7ee2" providerId="ADAL" clId="{B158C6DB-26E4-45F2-A4AB-69096F1B2E9A}" dt="2023-07-09T14:28:53.274" v="3732" actId="700"/>
          <ac:spMkLst>
            <pc:docMk/>
            <pc:sldMk cId="2485674081" sldId="352"/>
            <ac:spMk id="2" creationId="{58B1E460-AA3F-F0DD-BF6E-B9C8E0A8F18D}"/>
          </ac:spMkLst>
        </pc:spChg>
        <pc:spChg chg="add mod ord">
          <ac:chgData name="Ikue Hirata" userId="dc88cefa-73d1-40ef-a1d4-4575a65e7ee2" providerId="ADAL" clId="{B158C6DB-26E4-45F2-A4AB-69096F1B2E9A}" dt="2023-07-09T18:35:22.723" v="5011" actId="20577"/>
          <ac:spMkLst>
            <pc:docMk/>
            <pc:sldMk cId="2485674081" sldId="352"/>
            <ac:spMk id="3" creationId="{43EEC1A8-9A12-C642-24B9-5D049C6447EB}"/>
          </ac:spMkLst>
        </pc:spChg>
        <pc:spChg chg="add mod">
          <ac:chgData name="Ikue Hirata" userId="dc88cefa-73d1-40ef-a1d4-4575a65e7ee2" providerId="ADAL" clId="{B158C6DB-26E4-45F2-A4AB-69096F1B2E9A}" dt="2023-07-09T14:30:53.356" v="3826" actId="1076"/>
          <ac:spMkLst>
            <pc:docMk/>
            <pc:sldMk cId="2485674081" sldId="352"/>
            <ac:spMk id="5" creationId="{34022E26-83EB-A702-228D-87EB570515AD}"/>
          </ac:spMkLst>
        </pc:spChg>
        <pc:picChg chg="add mod ord modCrop">
          <ac:chgData name="Ikue Hirata" userId="dc88cefa-73d1-40ef-a1d4-4575a65e7ee2" providerId="ADAL" clId="{B158C6DB-26E4-45F2-A4AB-69096F1B2E9A}" dt="2023-07-09T14:33:30.108" v="3921" actId="732"/>
          <ac:picMkLst>
            <pc:docMk/>
            <pc:sldMk cId="2485674081" sldId="352"/>
            <ac:picMk id="7" creationId="{95FA896E-06F5-952B-1414-680749AFEA73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8:21:28.913" v="4793" actId="1076"/>
        <pc:sldMkLst>
          <pc:docMk/>
          <pc:sldMk cId="1298582976" sldId="353"/>
        </pc:sldMkLst>
        <pc:spChg chg="mod">
          <ac:chgData name="Ikue Hirata" userId="dc88cefa-73d1-40ef-a1d4-4575a65e7ee2" providerId="ADAL" clId="{B158C6DB-26E4-45F2-A4AB-69096F1B2E9A}" dt="2023-07-09T14:59:21.416" v="4641" actId="5793"/>
          <ac:spMkLst>
            <pc:docMk/>
            <pc:sldMk cId="1298582976" sldId="353"/>
            <ac:spMk id="2" creationId="{A863F3CF-84EF-C1A8-C4D7-203F9835FEBA}"/>
          </ac:spMkLst>
        </pc:spChg>
        <pc:spChg chg="del">
          <ac:chgData name="Ikue Hirata" userId="dc88cefa-73d1-40ef-a1d4-4575a65e7ee2" providerId="ADAL" clId="{B158C6DB-26E4-45F2-A4AB-69096F1B2E9A}" dt="2023-07-09T14:59:24.432" v="4642" actId="478"/>
          <ac:spMkLst>
            <pc:docMk/>
            <pc:sldMk cId="1298582976" sldId="353"/>
            <ac:spMk id="3" creationId="{07B1692A-F07D-3384-70A5-10124A253480}"/>
          </ac:spMkLst>
        </pc:spChg>
        <pc:spChg chg="add mod">
          <ac:chgData name="Ikue Hirata" userId="dc88cefa-73d1-40ef-a1d4-4575a65e7ee2" providerId="ADAL" clId="{B158C6DB-26E4-45F2-A4AB-69096F1B2E9A}" dt="2023-07-09T18:21:28.913" v="4793" actId="1076"/>
          <ac:spMkLst>
            <pc:docMk/>
            <pc:sldMk cId="1298582976" sldId="353"/>
            <ac:spMk id="6" creationId="{2415F462-77E3-09E7-9398-A38126BC7ABF}"/>
          </ac:spMkLst>
        </pc:spChg>
        <pc:picChg chg="add mod">
          <ac:chgData name="Ikue Hirata" userId="dc88cefa-73d1-40ef-a1d4-4575a65e7ee2" providerId="ADAL" clId="{B158C6DB-26E4-45F2-A4AB-69096F1B2E9A}" dt="2023-07-09T15:00:10.094" v="4645" actId="1076"/>
          <ac:picMkLst>
            <pc:docMk/>
            <pc:sldMk cId="1298582976" sldId="353"/>
            <ac:picMk id="5" creationId="{AEDAEDE0-E4E3-7F8F-0FFA-EB9F66E755D8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8:39:08.291" v="5155" actId="20577"/>
        <pc:sldMkLst>
          <pc:docMk/>
          <pc:sldMk cId="890351031" sldId="354"/>
        </pc:sldMkLst>
        <pc:spChg chg="mod">
          <ac:chgData name="Ikue Hirata" userId="dc88cefa-73d1-40ef-a1d4-4575a65e7ee2" providerId="ADAL" clId="{B158C6DB-26E4-45F2-A4AB-69096F1B2E9A}" dt="2023-07-09T18:39:08.291" v="5155" actId="20577"/>
          <ac:spMkLst>
            <pc:docMk/>
            <pc:sldMk cId="890351031" sldId="354"/>
            <ac:spMk id="2" creationId="{C30987EC-216F-5E9B-A963-75EB9931DB6F}"/>
          </ac:spMkLst>
        </pc:spChg>
        <pc:spChg chg="mod">
          <ac:chgData name="Ikue Hirata" userId="dc88cefa-73d1-40ef-a1d4-4575a65e7ee2" providerId="ADAL" clId="{B158C6DB-26E4-45F2-A4AB-69096F1B2E9A}" dt="2023-07-09T18:38:52.395" v="5137" actId="20577"/>
          <ac:spMkLst>
            <pc:docMk/>
            <pc:sldMk cId="890351031" sldId="354"/>
            <ac:spMk id="3" creationId="{CBF1879A-7E7F-D360-C424-261DEC9497E7}"/>
          </ac:spMkLst>
        </pc:spChg>
        <pc:picChg chg="add del mod">
          <ac:chgData name="Ikue Hirata" userId="dc88cefa-73d1-40ef-a1d4-4575a65e7ee2" providerId="ADAL" clId="{B158C6DB-26E4-45F2-A4AB-69096F1B2E9A}" dt="2023-07-09T18:27:46.226" v="4866" actId="478"/>
          <ac:picMkLst>
            <pc:docMk/>
            <pc:sldMk cId="890351031" sldId="354"/>
            <ac:picMk id="5" creationId="{AECF8CCA-93B9-A10D-DF9D-814A8B1A29A4}"/>
          </ac:picMkLst>
        </pc:picChg>
        <pc:picChg chg="add mod">
          <ac:chgData name="Ikue Hirata" userId="dc88cefa-73d1-40ef-a1d4-4575a65e7ee2" providerId="ADAL" clId="{B158C6DB-26E4-45F2-A4AB-69096F1B2E9A}" dt="2023-07-09T18:38:54.808" v="5138" actId="1076"/>
          <ac:picMkLst>
            <pc:docMk/>
            <pc:sldMk cId="890351031" sldId="354"/>
            <ac:picMk id="12290" creationId="{78502217-7AB9-2D02-A29B-FF91764273B1}"/>
          </ac:picMkLst>
        </pc:picChg>
      </pc:sldChg>
      <pc:sldChg chg="addSp delSp modSp new mod modAnim">
        <pc:chgData name="Ikue Hirata" userId="dc88cefa-73d1-40ef-a1d4-4575a65e7ee2" providerId="ADAL" clId="{B158C6DB-26E4-45F2-A4AB-69096F1B2E9A}" dt="2023-07-09T18:57:41.943" v="5360"/>
        <pc:sldMkLst>
          <pc:docMk/>
          <pc:sldMk cId="4268011671" sldId="355"/>
        </pc:sldMkLst>
        <pc:spChg chg="mod">
          <ac:chgData name="Ikue Hirata" userId="dc88cefa-73d1-40ef-a1d4-4575a65e7ee2" providerId="ADAL" clId="{B158C6DB-26E4-45F2-A4AB-69096F1B2E9A}" dt="2023-07-09T18:45:13.932" v="5185" actId="20577"/>
          <ac:spMkLst>
            <pc:docMk/>
            <pc:sldMk cId="4268011671" sldId="355"/>
            <ac:spMk id="2" creationId="{C53BFB65-C9DF-8EB7-6144-39FB56A129F3}"/>
          </ac:spMkLst>
        </pc:spChg>
        <pc:spChg chg="del">
          <ac:chgData name="Ikue Hirata" userId="dc88cefa-73d1-40ef-a1d4-4575a65e7ee2" providerId="ADAL" clId="{B158C6DB-26E4-45F2-A4AB-69096F1B2E9A}" dt="2023-07-09T18:45:15.875" v="5186" actId="478"/>
          <ac:spMkLst>
            <pc:docMk/>
            <pc:sldMk cId="4268011671" sldId="355"/>
            <ac:spMk id="3" creationId="{463B3D95-257A-5457-EDE1-B06A0BF504C0}"/>
          </ac:spMkLst>
        </pc:spChg>
        <pc:spChg chg="add mod">
          <ac:chgData name="Ikue Hirata" userId="dc88cefa-73d1-40ef-a1d4-4575a65e7ee2" providerId="ADAL" clId="{B158C6DB-26E4-45F2-A4AB-69096F1B2E9A}" dt="2023-07-09T18:46:41.338" v="5200" actId="14100"/>
          <ac:spMkLst>
            <pc:docMk/>
            <pc:sldMk cId="4268011671" sldId="355"/>
            <ac:spMk id="8" creationId="{A349E130-1E11-7AA8-4577-163B974F62A9}"/>
          </ac:spMkLst>
        </pc:spChg>
        <pc:spChg chg="add mod">
          <ac:chgData name="Ikue Hirata" userId="dc88cefa-73d1-40ef-a1d4-4575a65e7ee2" providerId="ADAL" clId="{B158C6DB-26E4-45F2-A4AB-69096F1B2E9A}" dt="2023-07-09T18:46:49.878" v="5203" actId="14100"/>
          <ac:spMkLst>
            <pc:docMk/>
            <pc:sldMk cId="4268011671" sldId="355"/>
            <ac:spMk id="9" creationId="{26EE0CD9-E5B9-2AD5-7754-2E71196134E4}"/>
          </ac:spMkLst>
        </pc:spChg>
        <pc:spChg chg="add mod">
          <ac:chgData name="Ikue Hirata" userId="dc88cefa-73d1-40ef-a1d4-4575a65e7ee2" providerId="ADAL" clId="{B158C6DB-26E4-45F2-A4AB-69096F1B2E9A}" dt="2023-07-09T18:46:56.607" v="5206" actId="14100"/>
          <ac:spMkLst>
            <pc:docMk/>
            <pc:sldMk cId="4268011671" sldId="355"/>
            <ac:spMk id="10" creationId="{A00DD153-D586-9FB7-077A-FA454140E2B9}"/>
          </ac:spMkLst>
        </pc:spChg>
        <pc:picChg chg="add mod">
          <ac:chgData name="Ikue Hirata" userId="dc88cefa-73d1-40ef-a1d4-4575a65e7ee2" providerId="ADAL" clId="{B158C6DB-26E4-45F2-A4AB-69096F1B2E9A}" dt="2023-07-09T18:46:37.181" v="5198" actId="1076"/>
          <ac:picMkLst>
            <pc:docMk/>
            <pc:sldMk cId="4268011671" sldId="355"/>
            <ac:picMk id="5" creationId="{863A3BD6-872B-C49C-E4E8-2D84051B14F6}"/>
          </ac:picMkLst>
        </pc:picChg>
        <pc:picChg chg="add mod">
          <ac:chgData name="Ikue Hirata" userId="dc88cefa-73d1-40ef-a1d4-4575a65e7ee2" providerId="ADAL" clId="{B158C6DB-26E4-45F2-A4AB-69096F1B2E9A}" dt="2023-07-09T18:46:28.456" v="5195" actId="1076"/>
          <ac:picMkLst>
            <pc:docMk/>
            <pc:sldMk cId="4268011671" sldId="355"/>
            <ac:picMk id="7" creationId="{52163D61-AE6B-0328-8535-92023756C4C6}"/>
          </ac:picMkLst>
        </pc:picChg>
      </pc:sldChg>
      <pc:sldChg chg="addSp delSp modSp new mod modClrScheme chgLayout">
        <pc:chgData name="Ikue Hirata" userId="dc88cefa-73d1-40ef-a1d4-4575a65e7ee2" providerId="ADAL" clId="{B158C6DB-26E4-45F2-A4AB-69096F1B2E9A}" dt="2023-07-09T18:49:51.236" v="5228" actId="20577"/>
        <pc:sldMkLst>
          <pc:docMk/>
          <pc:sldMk cId="1928821186" sldId="356"/>
        </pc:sldMkLst>
        <pc:spChg chg="del mod ord">
          <ac:chgData name="Ikue Hirata" userId="dc88cefa-73d1-40ef-a1d4-4575a65e7ee2" providerId="ADAL" clId="{B158C6DB-26E4-45F2-A4AB-69096F1B2E9A}" dt="2023-07-09T18:49:42.298" v="5214" actId="700"/>
          <ac:spMkLst>
            <pc:docMk/>
            <pc:sldMk cId="1928821186" sldId="356"/>
            <ac:spMk id="2" creationId="{B5EF2B35-2EE3-1140-9AA3-A4E4ADFB094C}"/>
          </ac:spMkLst>
        </pc:spChg>
        <pc:spChg chg="del mod">
          <ac:chgData name="Ikue Hirata" userId="dc88cefa-73d1-40ef-a1d4-4575a65e7ee2" providerId="ADAL" clId="{B158C6DB-26E4-45F2-A4AB-69096F1B2E9A}" dt="2023-07-09T18:49:32.582" v="5210" actId="478"/>
          <ac:spMkLst>
            <pc:docMk/>
            <pc:sldMk cId="1928821186" sldId="356"/>
            <ac:spMk id="3" creationId="{22123ECD-85EF-C68D-9BBE-DBAD0FCD6EBB}"/>
          </ac:spMkLst>
        </pc:spChg>
        <pc:spChg chg="add del mod">
          <ac:chgData name="Ikue Hirata" userId="dc88cefa-73d1-40ef-a1d4-4575a65e7ee2" providerId="ADAL" clId="{B158C6DB-26E4-45F2-A4AB-69096F1B2E9A}" dt="2023-07-09T18:49:36.757" v="5213" actId="478"/>
          <ac:spMkLst>
            <pc:docMk/>
            <pc:sldMk cId="1928821186" sldId="356"/>
            <ac:spMk id="5" creationId="{27CD5FDC-0080-3E06-8883-2BB6CF682FA5}"/>
          </ac:spMkLst>
        </pc:spChg>
        <pc:spChg chg="add del mod">
          <ac:chgData name="Ikue Hirata" userId="dc88cefa-73d1-40ef-a1d4-4575a65e7ee2" providerId="ADAL" clId="{B158C6DB-26E4-45F2-A4AB-69096F1B2E9A}" dt="2023-07-09T18:49:42.298" v="5214" actId="700"/>
          <ac:spMkLst>
            <pc:docMk/>
            <pc:sldMk cId="1928821186" sldId="356"/>
            <ac:spMk id="7" creationId="{DB1FBFFC-1C5A-1C8E-8BF0-EAED04D058F1}"/>
          </ac:spMkLst>
        </pc:spChg>
        <pc:spChg chg="add mod ord">
          <ac:chgData name="Ikue Hirata" userId="dc88cefa-73d1-40ef-a1d4-4575a65e7ee2" providerId="ADAL" clId="{B158C6DB-26E4-45F2-A4AB-69096F1B2E9A}" dt="2023-07-09T18:49:51.236" v="5228" actId="20577"/>
          <ac:spMkLst>
            <pc:docMk/>
            <pc:sldMk cId="1928821186" sldId="356"/>
            <ac:spMk id="8" creationId="{065AF85E-558A-E607-DE5B-28767CD213E4}"/>
          </ac:spMkLst>
        </pc:spChg>
        <pc:picChg chg="add mod">
          <ac:chgData name="Ikue Hirata" userId="dc88cefa-73d1-40ef-a1d4-4575a65e7ee2" providerId="ADAL" clId="{B158C6DB-26E4-45F2-A4AB-69096F1B2E9A}" dt="2023-07-09T18:49:46.071" v="5216" actId="1076"/>
          <ac:picMkLst>
            <pc:docMk/>
            <pc:sldMk cId="1928821186" sldId="356"/>
            <ac:picMk id="10" creationId="{4607627A-61F2-1932-86EE-A795A5B3EAAD}"/>
          </ac:picMkLst>
        </pc:picChg>
      </pc:sldChg>
      <pc:sldChg chg="addSp modSp new mod ord">
        <pc:chgData name="Ikue Hirata" userId="dc88cefa-73d1-40ef-a1d4-4575a65e7ee2" providerId="ADAL" clId="{B158C6DB-26E4-45F2-A4AB-69096F1B2E9A}" dt="2023-07-09T18:56:14.708" v="5310"/>
        <pc:sldMkLst>
          <pc:docMk/>
          <pc:sldMk cId="2362913728" sldId="357"/>
        </pc:sldMkLst>
        <pc:spChg chg="mod">
          <ac:chgData name="Ikue Hirata" userId="dc88cefa-73d1-40ef-a1d4-4575a65e7ee2" providerId="ADAL" clId="{B158C6DB-26E4-45F2-A4AB-69096F1B2E9A}" dt="2023-07-09T18:56:04.348" v="5308" actId="20577"/>
          <ac:spMkLst>
            <pc:docMk/>
            <pc:sldMk cId="2362913728" sldId="357"/>
            <ac:spMk id="2" creationId="{D2B927D3-09FB-8FC8-27CF-5A2DC25E6E7F}"/>
          </ac:spMkLst>
        </pc:spChg>
        <pc:picChg chg="add mod">
          <ac:chgData name="Ikue Hirata" userId="dc88cefa-73d1-40ef-a1d4-4575a65e7ee2" providerId="ADAL" clId="{B158C6DB-26E4-45F2-A4AB-69096F1B2E9A}" dt="2023-07-09T18:55:43.894" v="5285" actId="1076"/>
          <ac:picMkLst>
            <pc:docMk/>
            <pc:sldMk cId="2362913728" sldId="357"/>
            <ac:picMk id="4" creationId="{91C4924E-A4AB-16CF-71B1-A981324B31B1}"/>
          </ac:picMkLst>
        </pc:picChg>
      </pc:sldChg>
      <pc:sldChg chg="addSp modSp new mod">
        <pc:chgData name="Ikue Hirata" userId="dc88cefa-73d1-40ef-a1d4-4575a65e7ee2" providerId="ADAL" clId="{B158C6DB-26E4-45F2-A4AB-69096F1B2E9A}" dt="2023-07-09T18:54:08.668" v="5281" actId="20577"/>
        <pc:sldMkLst>
          <pc:docMk/>
          <pc:sldMk cId="1503416436" sldId="358"/>
        </pc:sldMkLst>
        <pc:spChg chg="mod">
          <ac:chgData name="Ikue Hirata" userId="dc88cefa-73d1-40ef-a1d4-4575a65e7ee2" providerId="ADAL" clId="{B158C6DB-26E4-45F2-A4AB-69096F1B2E9A}" dt="2023-07-09T18:54:08.668" v="5281" actId="20577"/>
          <ac:spMkLst>
            <pc:docMk/>
            <pc:sldMk cId="1503416436" sldId="358"/>
            <ac:spMk id="2" creationId="{7D3BED9A-AF7E-D476-E930-C4411AEE93A1}"/>
          </ac:spMkLst>
        </pc:spChg>
        <pc:spChg chg="add mod">
          <ac:chgData name="Ikue Hirata" userId="dc88cefa-73d1-40ef-a1d4-4575a65e7ee2" providerId="ADAL" clId="{B158C6DB-26E4-45F2-A4AB-69096F1B2E9A}" dt="2023-07-09T18:52:59.072" v="5249"/>
          <ac:spMkLst>
            <pc:docMk/>
            <pc:sldMk cId="1503416436" sldId="358"/>
            <ac:spMk id="5" creationId="{78906CE2-B08D-5577-962D-DAECB5128FF6}"/>
          </ac:spMkLst>
        </pc:spChg>
        <pc:spChg chg="add mod">
          <ac:chgData name="Ikue Hirata" userId="dc88cefa-73d1-40ef-a1d4-4575a65e7ee2" providerId="ADAL" clId="{B158C6DB-26E4-45F2-A4AB-69096F1B2E9A}" dt="2023-07-09T18:53:09.036" v="5252" actId="14100"/>
          <ac:spMkLst>
            <pc:docMk/>
            <pc:sldMk cId="1503416436" sldId="358"/>
            <ac:spMk id="6" creationId="{650AE0AD-4703-A99D-83E2-549C88D32888}"/>
          </ac:spMkLst>
        </pc:spChg>
        <pc:spChg chg="add mod">
          <ac:chgData name="Ikue Hirata" userId="dc88cefa-73d1-40ef-a1d4-4575a65e7ee2" providerId="ADAL" clId="{B158C6DB-26E4-45F2-A4AB-69096F1B2E9A}" dt="2023-07-09T18:53:26.159" v="5270" actId="1076"/>
          <ac:spMkLst>
            <pc:docMk/>
            <pc:sldMk cId="1503416436" sldId="358"/>
            <ac:spMk id="7" creationId="{8DDFA355-4ED8-9DAB-5D1D-C317CB16574C}"/>
          </ac:spMkLst>
        </pc:spChg>
        <pc:picChg chg="add mod">
          <ac:chgData name="Ikue Hirata" userId="dc88cefa-73d1-40ef-a1d4-4575a65e7ee2" providerId="ADAL" clId="{B158C6DB-26E4-45F2-A4AB-69096F1B2E9A}" dt="2023-07-09T18:52:49.134" v="5248" actId="1076"/>
          <ac:picMkLst>
            <pc:docMk/>
            <pc:sldMk cId="1503416436" sldId="358"/>
            <ac:picMk id="4" creationId="{262676EA-58EA-6DDF-1433-75FD3AA7FE16}"/>
          </ac:picMkLst>
        </pc:picChg>
      </pc:sldChg>
      <pc:sldChg chg="addSp delSp modSp new mod modClrScheme chgLayout">
        <pc:chgData name="Ikue Hirata" userId="dc88cefa-73d1-40ef-a1d4-4575a65e7ee2" providerId="ADAL" clId="{B158C6DB-26E4-45F2-A4AB-69096F1B2E9A}" dt="2023-07-09T19:18:04.973" v="5688" actId="1076"/>
        <pc:sldMkLst>
          <pc:docMk/>
          <pc:sldMk cId="2012872794" sldId="359"/>
        </pc:sldMkLst>
        <pc:spChg chg="mod ord">
          <ac:chgData name="Ikue Hirata" userId="dc88cefa-73d1-40ef-a1d4-4575a65e7ee2" providerId="ADAL" clId="{B158C6DB-26E4-45F2-A4AB-69096F1B2E9A}" dt="2023-07-09T19:02:34.749" v="5406" actId="20577"/>
          <ac:spMkLst>
            <pc:docMk/>
            <pc:sldMk cId="2012872794" sldId="359"/>
            <ac:spMk id="2" creationId="{555B8578-D35E-BA24-BD7F-518A52599C10}"/>
          </ac:spMkLst>
        </pc:spChg>
        <pc:spChg chg="add mod ord">
          <ac:chgData name="Ikue Hirata" userId="dc88cefa-73d1-40ef-a1d4-4575a65e7ee2" providerId="ADAL" clId="{B158C6DB-26E4-45F2-A4AB-69096F1B2E9A}" dt="2023-07-09T19:09:43.447" v="5585" actId="14100"/>
          <ac:spMkLst>
            <pc:docMk/>
            <pc:sldMk cId="2012872794" sldId="359"/>
            <ac:spMk id="3" creationId="{805B3BA4-02A0-F2E3-1108-290F56873E00}"/>
          </ac:spMkLst>
        </pc:spChg>
        <pc:spChg chg="add del">
          <ac:chgData name="Ikue Hirata" userId="dc88cefa-73d1-40ef-a1d4-4575a65e7ee2" providerId="ADAL" clId="{B158C6DB-26E4-45F2-A4AB-69096F1B2E9A}" dt="2023-07-09T19:03:20.336" v="5453" actId="22"/>
          <ac:spMkLst>
            <pc:docMk/>
            <pc:sldMk cId="2012872794" sldId="359"/>
            <ac:spMk id="5" creationId="{1D7EF0E5-6AFC-FB5B-FEAF-223DABF5978F}"/>
          </ac:spMkLst>
        </pc:spChg>
        <pc:spChg chg="add mod">
          <ac:chgData name="Ikue Hirata" userId="dc88cefa-73d1-40ef-a1d4-4575a65e7ee2" providerId="ADAL" clId="{B158C6DB-26E4-45F2-A4AB-69096F1B2E9A}" dt="2023-07-09T19:17:53.495" v="5683" actId="20577"/>
          <ac:spMkLst>
            <pc:docMk/>
            <pc:sldMk cId="2012872794" sldId="359"/>
            <ac:spMk id="6" creationId="{703EB5DF-2BBD-765D-CD5C-D5F77EDF13BA}"/>
          </ac:spMkLst>
        </pc:spChg>
        <pc:spChg chg="add mod">
          <ac:chgData name="Ikue Hirata" userId="dc88cefa-73d1-40ef-a1d4-4575a65e7ee2" providerId="ADAL" clId="{B158C6DB-26E4-45F2-A4AB-69096F1B2E9A}" dt="2023-07-09T19:17:58.305" v="5685" actId="1076"/>
          <ac:spMkLst>
            <pc:docMk/>
            <pc:sldMk cId="2012872794" sldId="359"/>
            <ac:spMk id="7" creationId="{1BCFB8D4-22C4-1091-AC1D-AC61526989C1}"/>
          </ac:spMkLst>
        </pc:spChg>
        <pc:spChg chg="add mod">
          <ac:chgData name="Ikue Hirata" userId="dc88cefa-73d1-40ef-a1d4-4575a65e7ee2" providerId="ADAL" clId="{B158C6DB-26E4-45F2-A4AB-69096F1B2E9A}" dt="2023-07-09T19:12:22.998" v="5650" actId="20577"/>
          <ac:spMkLst>
            <pc:docMk/>
            <pc:sldMk cId="2012872794" sldId="359"/>
            <ac:spMk id="8" creationId="{581E8988-77F1-7AAC-2FF2-7536AC53ACCD}"/>
          </ac:spMkLst>
        </pc:spChg>
        <pc:spChg chg="add mod">
          <ac:chgData name="Ikue Hirata" userId="dc88cefa-73d1-40ef-a1d4-4575a65e7ee2" providerId="ADAL" clId="{B158C6DB-26E4-45F2-A4AB-69096F1B2E9A}" dt="2023-07-09T19:09:57.437" v="5609" actId="20577"/>
          <ac:spMkLst>
            <pc:docMk/>
            <pc:sldMk cId="2012872794" sldId="359"/>
            <ac:spMk id="9" creationId="{1E07DF83-BBC4-6D79-8275-3FE484634E82}"/>
          </ac:spMkLst>
        </pc:spChg>
        <pc:spChg chg="add mod">
          <ac:chgData name="Ikue Hirata" userId="dc88cefa-73d1-40ef-a1d4-4575a65e7ee2" providerId="ADAL" clId="{B158C6DB-26E4-45F2-A4AB-69096F1B2E9A}" dt="2023-07-09T19:09:49.833" v="5588" actId="571"/>
          <ac:spMkLst>
            <pc:docMk/>
            <pc:sldMk cId="2012872794" sldId="359"/>
            <ac:spMk id="10" creationId="{F7DD04DB-ABB7-F41B-789B-3683E3257B25}"/>
          </ac:spMkLst>
        </pc:spChg>
        <pc:picChg chg="add mod">
          <ac:chgData name="Ikue Hirata" userId="dc88cefa-73d1-40ef-a1d4-4575a65e7ee2" providerId="ADAL" clId="{B158C6DB-26E4-45F2-A4AB-69096F1B2E9A}" dt="2023-07-09T19:18:04.973" v="5688" actId="1076"/>
          <ac:picMkLst>
            <pc:docMk/>
            <pc:sldMk cId="2012872794" sldId="359"/>
            <ac:picMk id="14338" creationId="{54152680-98A5-AC06-BCB8-04C4FD72F8E2}"/>
          </ac:picMkLst>
        </pc:picChg>
      </pc:sldChg>
      <pc:sldMasterChg chg="delSldLayout">
        <pc:chgData name="Ikue Hirata" userId="dc88cefa-73d1-40ef-a1d4-4575a65e7ee2" providerId="ADAL" clId="{B158C6DB-26E4-45F2-A4AB-69096F1B2E9A}" dt="2023-07-08T18:16:41.745" v="707" actId="47"/>
        <pc:sldMasterMkLst>
          <pc:docMk/>
          <pc:sldMasterMk cId="1195703253" sldId="2147483673"/>
        </pc:sldMasterMkLst>
        <pc:sldLayoutChg chg="del">
          <pc:chgData name="Ikue Hirata" userId="dc88cefa-73d1-40ef-a1d4-4575a65e7ee2" providerId="ADAL" clId="{B158C6DB-26E4-45F2-A4AB-69096F1B2E9A}" dt="2023-07-08T18:16:41.745" v="707" actId="47"/>
          <pc:sldLayoutMkLst>
            <pc:docMk/>
            <pc:sldMasterMk cId="1195703253" sldId="2147483673"/>
            <pc:sldLayoutMk cId="2531164707" sldId="214748368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0408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237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2305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フル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1407696"/>
            <a:ext cx="12192000" cy="5450304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25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560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33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6607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447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2615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54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837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35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51370"/>
            <a:ext cx="10515600" cy="4825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ABB42-FC00-447F-9D8E-9C39B6DBDA6F}" type="datetimeFigureOut">
              <a:rPr kumimoji="1" lang="ja-JP" altLang="en-US" smtClean="0"/>
              <a:t>2023/7/11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703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it/Think-Python-Like-Computer-Scientist/dp/1491939362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docs/datascience/jupyter-notebooks" TargetMode="External"/><Relationship Id="rId4" Type="http://schemas.openxmlformats.org/officeDocument/2006/relationships/hyperlink" Target="https://greenteapress.com/thinkpython2/html/index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ja-JP" dirty="0"/>
              <a:t>Coding seminar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19994" y="3125788"/>
            <a:ext cx="7862207" cy="1655762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12/07/2023</a:t>
            </a:r>
          </a:p>
          <a:p>
            <a:r>
              <a:rPr lang="en-US" altLang="ja-JP" sz="2800" dirty="0"/>
              <a:t>Lesson 1:</a:t>
            </a:r>
            <a:br>
              <a:rPr lang="en-US" altLang="ja-JP" sz="2800" dirty="0"/>
            </a:br>
            <a:r>
              <a:rPr lang="en-US" altLang="ja-JP" sz="2800" dirty="0"/>
              <a:t>Get ready to code: prepare your environment</a:t>
            </a:r>
            <a:endParaRPr lang="ja-JP" altLang="en-US" sz="2800" dirty="0"/>
          </a:p>
        </p:txBody>
      </p:sp>
      <p:sp>
        <p:nvSpPr>
          <p:cNvPr id="4" name="サブタイトル 2"/>
          <p:cNvSpPr txBox="1">
            <a:spLocks/>
          </p:cNvSpPr>
          <p:nvPr/>
        </p:nvSpPr>
        <p:spPr>
          <a:xfrm>
            <a:off x="2667000" y="4924870"/>
            <a:ext cx="6858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Ikue Hirata, PhD</a:t>
            </a:r>
          </a:p>
          <a:p>
            <a:r>
              <a:rPr lang="en-US" altLang="ja-JP" dirty="0"/>
              <a:t>ikue.hirata@iit.it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65176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F630-B585-F994-1B77-05B03F70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Python codes actually run?</a:t>
            </a:r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6A9C6-9693-037A-EF2F-0D69D2AA8B48}"/>
              </a:ext>
            </a:extLst>
          </p:cNvPr>
          <p:cNvSpPr txBox="1"/>
          <p:nvPr/>
        </p:nvSpPr>
        <p:spPr>
          <a:xfrm>
            <a:off x="382668" y="2630553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print(‘Hello world!’)</a:t>
            </a:r>
            <a:endParaRPr kumimoji="1" lang="ja-JP" altLang="en-US" sz="2400" dirty="0">
              <a:latin typeface="Consolas" panose="020B0609020204030204" pitchFamily="49" charset="0"/>
              <a:cs typeface="Roboto" panose="02000000000000000000" pitchFamily="2" charset="0"/>
            </a:endParaRPr>
          </a:p>
        </p:txBody>
      </p:sp>
      <p:pic>
        <p:nvPicPr>
          <p:cNvPr id="3074" name="Picture 2" descr="プログラミングをする人のイラスト（女性）">
            <a:extLst>
              <a:ext uri="{FF2B5EF4-FFF2-40B4-BE49-F238E27FC236}">
                <a16:creationId xmlns:a16="http://schemas.microsoft.com/office/drawing/2014/main" id="{DF5F0565-C012-87EE-7B51-4E1AB5ADC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10898"/>
            <a:ext cx="3261761" cy="29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37EDDB-01E7-13FA-3F0E-FCD62A0C1720}"/>
              </a:ext>
            </a:extLst>
          </p:cNvPr>
          <p:cNvSpPr txBox="1"/>
          <p:nvPr/>
        </p:nvSpPr>
        <p:spPr>
          <a:xfrm>
            <a:off x="382668" y="2031053"/>
            <a:ext cx="4089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Human readable language</a:t>
            </a:r>
            <a:endParaRPr kumimoji="1" lang="ja-JP" altLang="en-US" sz="2800" b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50F3F16-166E-A469-09B0-E666172091B2}"/>
              </a:ext>
            </a:extLst>
          </p:cNvPr>
          <p:cNvSpPr/>
          <p:nvPr/>
        </p:nvSpPr>
        <p:spPr>
          <a:xfrm>
            <a:off x="5257800" y="3602103"/>
            <a:ext cx="1676400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おもちゃのロボットのイラスト">
            <a:extLst>
              <a:ext uri="{FF2B5EF4-FFF2-40B4-BE49-F238E27FC236}">
                <a16:creationId xmlns:a16="http://schemas.microsoft.com/office/drawing/2014/main" id="{83423D20-8A47-7AF3-1586-FACB0C8E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660" y="3072452"/>
            <a:ext cx="2187252" cy="290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F55B7A9-9716-D780-503E-19F611A3E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460" y="1659003"/>
            <a:ext cx="1773079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43DC3-4498-8F61-F5C4-CE3B3815EF72}"/>
              </a:ext>
            </a:extLst>
          </p:cNvPr>
          <p:cNvSpPr txBox="1"/>
          <p:nvPr/>
        </p:nvSpPr>
        <p:spPr>
          <a:xfrm>
            <a:off x="7960793" y="2031053"/>
            <a:ext cx="2909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Machine language</a:t>
            </a:r>
            <a:endParaRPr kumimoji="1" lang="ja-JP" alt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491160-04CD-9433-47E6-5EC674A5893B}"/>
              </a:ext>
            </a:extLst>
          </p:cNvPr>
          <p:cNvSpPr txBox="1"/>
          <p:nvPr/>
        </p:nvSpPr>
        <p:spPr>
          <a:xfrm>
            <a:off x="7960793" y="263055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010101010101</a:t>
            </a:r>
            <a:endParaRPr kumimoji="1" lang="ja-JP" altLang="en-US" sz="2400" dirty="0">
              <a:latin typeface="Consolas" panose="020B0609020204030204" pitchFamily="49" charset="0"/>
              <a:cs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65816-FBD8-01D6-9406-4653D5EE3C8A}"/>
              </a:ext>
            </a:extLst>
          </p:cNvPr>
          <p:cNvSpPr txBox="1"/>
          <p:nvPr/>
        </p:nvSpPr>
        <p:spPr>
          <a:xfrm>
            <a:off x="4567028" y="4233389"/>
            <a:ext cx="3146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“Interpret”</a:t>
            </a:r>
            <a:r>
              <a:rPr kumimoji="1" lang="ja-JP" altLang="en-US" sz="2800" dirty="0"/>
              <a:t> </a:t>
            </a:r>
            <a:r>
              <a:rPr kumimoji="1" lang="en-US" altLang="ja-JP" sz="28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212519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160F-F0B8-E38E-6973-9E9657FE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Libraries (packages)</a:t>
            </a:r>
            <a:endParaRPr kumimoji="1"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8DB24B-B0BB-A114-405D-5E39FC69EC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993" y="2970774"/>
            <a:ext cx="3129757" cy="678675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345D18EA-45CC-9DA0-7E0E-D245A1B7D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46" y="1900560"/>
            <a:ext cx="1773079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7ED99F06-00B0-1DAA-F34B-689CD28DD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89" y="1008996"/>
            <a:ext cx="3270966" cy="14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17F345-E72F-FF4A-84B6-4E3D1E5AA724}"/>
              </a:ext>
            </a:extLst>
          </p:cNvPr>
          <p:cNvSpPr txBox="1"/>
          <p:nvPr/>
        </p:nvSpPr>
        <p:spPr>
          <a:xfrm>
            <a:off x="1217540" y="3689076"/>
            <a:ext cx="38332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Basic functions:</a:t>
            </a:r>
          </a:p>
          <a:p>
            <a:pPr marL="457200" indent="-457200">
              <a:buFontTx/>
              <a:buChar char="-"/>
            </a:pPr>
            <a:r>
              <a:rPr kumimoji="1" lang="en-US" altLang="ja-JP" sz="2800" dirty="0"/>
              <a:t>File open/close</a:t>
            </a:r>
          </a:p>
          <a:p>
            <a:pPr marL="457200" indent="-457200">
              <a:buFontTx/>
              <a:buChar char="-"/>
            </a:pPr>
            <a:r>
              <a:rPr kumimoji="1" lang="en-US" altLang="ja-JP" sz="2800" dirty="0"/>
              <a:t>Arithmetic operations</a:t>
            </a:r>
          </a:p>
          <a:p>
            <a:pPr marL="457200" indent="-457200">
              <a:buFontTx/>
              <a:buChar char="-"/>
            </a:pPr>
            <a:r>
              <a:rPr kumimoji="1" lang="en-US" altLang="ja-JP" sz="2800" dirty="0"/>
              <a:t>String search/replace</a:t>
            </a:r>
          </a:p>
          <a:p>
            <a:r>
              <a:rPr kumimoji="1" lang="en-US" altLang="ja-JP" sz="2800" dirty="0"/>
              <a:t>…</a:t>
            </a:r>
          </a:p>
        </p:txBody>
      </p:sp>
      <p:pic>
        <p:nvPicPr>
          <p:cNvPr id="11272" name="Picture 8">
            <a:extLst>
              <a:ext uri="{FF2B5EF4-FFF2-40B4-BE49-F238E27FC236}">
                <a16:creationId xmlns:a16="http://schemas.microsoft.com/office/drawing/2014/main" id="{104B1679-4BBA-E7F4-D03E-0E2FBC92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866" y="4689473"/>
            <a:ext cx="2506010" cy="134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A42C6D-02A2-809D-6C2D-9668017CE103}"/>
              </a:ext>
            </a:extLst>
          </p:cNvPr>
          <p:cNvSpPr txBox="1"/>
          <p:nvPr/>
        </p:nvSpPr>
        <p:spPr>
          <a:xfrm>
            <a:off x="6096000" y="2497157"/>
            <a:ext cx="1316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Plotting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BB048-8A47-77C4-9354-882171102D6D}"/>
              </a:ext>
            </a:extLst>
          </p:cNvPr>
          <p:cNvSpPr txBox="1"/>
          <p:nvPr/>
        </p:nvSpPr>
        <p:spPr>
          <a:xfrm>
            <a:off x="6096000" y="665804"/>
            <a:ext cx="4637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More complicated calculations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23C412-1F8F-F1E1-AA7D-4B54C1E3F0B3}"/>
              </a:ext>
            </a:extLst>
          </p:cNvPr>
          <p:cNvSpPr txBox="1"/>
          <p:nvPr/>
        </p:nvSpPr>
        <p:spPr>
          <a:xfrm>
            <a:off x="6096000" y="4170908"/>
            <a:ext cx="2720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Machine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DDCA6-67CD-ADBF-1942-A0D3BAC93CC3}"/>
              </a:ext>
            </a:extLst>
          </p:cNvPr>
          <p:cNvSpPr txBox="1"/>
          <p:nvPr/>
        </p:nvSpPr>
        <p:spPr>
          <a:xfrm>
            <a:off x="9822861" y="6041584"/>
            <a:ext cx="195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…and more!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8AE5BD-A0EF-E57B-4121-29270AB26576}"/>
              </a:ext>
            </a:extLst>
          </p:cNvPr>
          <p:cNvSpPr/>
          <p:nvPr/>
        </p:nvSpPr>
        <p:spPr>
          <a:xfrm>
            <a:off x="2009632" y="1754616"/>
            <a:ext cx="2085975" cy="194310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9087CB-51C7-708E-FA2C-C319A3C5DD3D}"/>
              </a:ext>
            </a:extLst>
          </p:cNvPr>
          <p:cNvSpPr txBox="1"/>
          <p:nvPr/>
        </p:nvSpPr>
        <p:spPr>
          <a:xfrm>
            <a:off x="4178808" y="1487286"/>
            <a:ext cx="191719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Version 2.x,</a:t>
            </a:r>
            <a:br>
              <a:rPr kumimoji="1" lang="en-US" altLang="ja-JP" sz="2800" b="1" dirty="0">
                <a:solidFill>
                  <a:srgbClr val="FF0000"/>
                </a:solidFill>
              </a:rPr>
            </a:br>
            <a:r>
              <a:rPr kumimoji="1" lang="en-US" altLang="ja-JP" sz="2800" b="1" dirty="0">
                <a:solidFill>
                  <a:srgbClr val="FF0000"/>
                </a:solidFill>
              </a:rPr>
              <a:t>3.7, 3.8,</a:t>
            </a:r>
            <a:br>
              <a:rPr kumimoji="1" lang="en-US" altLang="ja-JP" sz="2800" b="1" dirty="0">
                <a:solidFill>
                  <a:srgbClr val="FF0000"/>
                </a:solidFill>
              </a:rPr>
            </a:br>
            <a:r>
              <a:rPr kumimoji="1" lang="en-US" altLang="ja-JP" sz="2800" b="1" dirty="0">
                <a:solidFill>
                  <a:srgbClr val="FF0000"/>
                </a:solidFill>
              </a:rPr>
              <a:t>3.9, 3.10,</a:t>
            </a:r>
            <a:br>
              <a:rPr kumimoji="1" lang="en-US" altLang="ja-JP" sz="2800" b="1" dirty="0">
                <a:solidFill>
                  <a:srgbClr val="FF0000"/>
                </a:solidFill>
              </a:rPr>
            </a:br>
            <a:r>
              <a:rPr kumimoji="1" lang="en-US" altLang="ja-JP" sz="2800" b="1" dirty="0">
                <a:solidFill>
                  <a:srgbClr val="FF0000"/>
                </a:solidFill>
              </a:rPr>
              <a:t>3.11…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CFFC79-B2A8-1F6D-828A-9ABD3FA93052}"/>
              </a:ext>
            </a:extLst>
          </p:cNvPr>
          <p:cNvSpPr/>
          <p:nvPr/>
        </p:nvSpPr>
        <p:spPr>
          <a:xfrm>
            <a:off x="6970204" y="1142364"/>
            <a:ext cx="3270966" cy="114383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F85271-58E8-D4B6-D10D-3121E234EF6A}"/>
              </a:ext>
            </a:extLst>
          </p:cNvPr>
          <p:cNvSpPr/>
          <p:nvPr/>
        </p:nvSpPr>
        <p:spPr>
          <a:xfrm>
            <a:off x="6779388" y="2758767"/>
            <a:ext cx="3270966" cy="114383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6310C4-2161-E402-4EC1-53F399F6FCE3}"/>
              </a:ext>
            </a:extLst>
          </p:cNvPr>
          <p:cNvSpPr/>
          <p:nvPr/>
        </p:nvSpPr>
        <p:spPr>
          <a:xfrm>
            <a:off x="6970204" y="4619914"/>
            <a:ext cx="2852657" cy="157228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806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3469-7A5E-C07C-99CB-90158DC9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Sometimes requirements are different</a:t>
            </a:r>
            <a:endParaRPr kumimoji="1" lang="ja-JP" altLang="en-US" dirty="0"/>
          </a:p>
        </p:txBody>
      </p:sp>
      <p:pic>
        <p:nvPicPr>
          <p:cNvPr id="9224" name="Picture 8" descr="困っている女性会社員のイラスト（スーツ）">
            <a:extLst>
              <a:ext uri="{FF2B5EF4-FFF2-40B4-BE49-F238E27FC236}">
                <a16:creationId xmlns:a16="http://schemas.microsoft.com/office/drawing/2014/main" id="{149202F3-9E42-E9E7-F8B3-5AE99E6D0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1524000"/>
            <a:ext cx="3009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フォルダのイラスト">
            <a:extLst>
              <a:ext uri="{FF2B5EF4-FFF2-40B4-BE49-F238E27FC236}">
                <a16:creationId xmlns:a16="http://schemas.microsoft.com/office/drawing/2014/main" id="{A9D4917A-7472-BA85-D0FA-1523D5BBB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307541"/>
            <a:ext cx="2871717" cy="24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フォルダのイラスト">
            <a:extLst>
              <a:ext uri="{FF2B5EF4-FFF2-40B4-BE49-F238E27FC236}">
                <a16:creationId xmlns:a16="http://schemas.microsoft.com/office/drawing/2014/main" id="{C01C1EC4-A74F-D31B-399A-FC8E1706B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283" y="3307541"/>
            <a:ext cx="2871717" cy="24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B41400-01EC-90E9-4FA0-839AB7A12C37}"/>
              </a:ext>
            </a:extLst>
          </p:cNvPr>
          <p:cNvSpPr txBox="1"/>
          <p:nvPr/>
        </p:nvSpPr>
        <p:spPr>
          <a:xfrm>
            <a:off x="1809032" y="4448175"/>
            <a:ext cx="1539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chemeClr val="bg1"/>
                </a:solidFill>
              </a:rPr>
              <a:t>Project A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F3D9CD-AF45-7E7D-8B8E-0192CEBF0195}"/>
              </a:ext>
            </a:extLst>
          </p:cNvPr>
          <p:cNvSpPr txBox="1"/>
          <p:nvPr/>
        </p:nvSpPr>
        <p:spPr>
          <a:xfrm>
            <a:off x="8851330" y="4448175"/>
            <a:ext cx="1523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chemeClr val="bg1"/>
                </a:solidFill>
              </a:rPr>
              <a:t>Project B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F4BF1E5B-1826-E242-1C8D-AD4737F46734}"/>
              </a:ext>
            </a:extLst>
          </p:cNvPr>
          <p:cNvSpPr/>
          <p:nvPr/>
        </p:nvSpPr>
        <p:spPr>
          <a:xfrm>
            <a:off x="1313732" y="1582970"/>
            <a:ext cx="2333305" cy="1154254"/>
          </a:xfrm>
          <a:prstGeom prst="wedgeRoundRectCallout">
            <a:avLst>
              <a:gd name="adj1" fmla="val -7027"/>
              <a:gd name="adj2" fmla="val 98447"/>
              <a:gd name="adj3" fmla="val 16667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Python 3.7</a:t>
            </a:r>
          </a:p>
          <a:p>
            <a:r>
              <a:rPr lang="en-US" sz="2400" dirty="0" err="1"/>
              <a:t>numpy</a:t>
            </a:r>
            <a:r>
              <a:rPr lang="en-US" sz="2400" dirty="0"/>
              <a:t> 1.19.2</a:t>
            </a:r>
          </a:p>
          <a:p>
            <a:r>
              <a:rPr lang="en-US" sz="2400" dirty="0"/>
              <a:t>matplotlib 3.3.1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D2A48E8-A386-5047-4885-21E1050D6EEF}"/>
              </a:ext>
            </a:extLst>
          </p:cNvPr>
          <p:cNvSpPr/>
          <p:nvPr/>
        </p:nvSpPr>
        <p:spPr>
          <a:xfrm>
            <a:off x="8544963" y="1582970"/>
            <a:ext cx="2333305" cy="1154254"/>
          </a:xfrm>
          <a:prstGeom prst="wedgeRoundRectCallout">
            <a:avLst>
              <a:gd name="adj1" fmla="val -7027"/>
              <a:gd name="adj2" fmla="val 98447"/>
              <a:gd name="adj3" fmla="val 16667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Python 3.11</a:t>
            </a:r>
          </a:p>
          <a:p>
            <a:r>
              <a:rPr lang="en-US" sz="2400" dirty="0" err="1"/>
              <a:t>numpy</a:t>
            </a:r>
            <a:r>
              <a:rPr lang="en-US" sz="2400" dirty="0"/>
              <a:t> 1.25.1</a:t>
            </a:r>
          </a:p>
          <a:p>
            <a:r>
              <a:rPr lang="en-US" sz="2400" dirty="0"/>
              <a:t>matplotlib 3.7.2</a:t>
            </a:r>
          </a:p>
        </p:txBody>
      </p:sp>
    </p:spTree>
    <p:extLst>
      <p:ext uri="{BB962C8B-B14F-4D97-AF65-F5344CB8AC3E}">
        <p14:creationId xmlns:p14="http://schemas.microsoft.com/office/powerpoint/2010/main" val="671664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894-0867-9EE8-2849-E3CCD873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Different versions, different environments</a:t>
            </a:r>
            <a:endParaRPr kumimoji="1" lang="ja-JP" altLang="en-US" dirty="0"/>
          </a:p>
        </p:txBody>
      </p:sp>
      <p:pic>
        <p:nvPicPr>
          <p:cNvPr id="4" name="Picture 2" descr="プログラミングをする人のイラスト（女性）">
            <a:extLst>
              <a:ext uri="{FF2B5EF4-FFF2-40B4-BE49-F238E27FC236}">
                <a16:creationId xmlns:a16="http://schemas.microsoft.com/office/drawing/2014/main" id="{A490CB5D-463A-70C1-314D-B057F0D92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03" y="2160097"/>
            <a:ext cx="3208279" cy="291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フォルダのイラスト">
            <a:extLst>
              <a:ext uri="{FF2B5EF4-FFF2-40B4-BE49-F238E27FC236}">
                <a16:creationId xmlns:a16="http://schemas.microsoft.com/office/drawing/2014/main" id="{8B44DE62-2702-4F10-4598-A1FE26D46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307541"/>
            <a:ext cx="2871717" cy="24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フォルダのイラスト">
            <a:extLst>
              <a:ext uri="{FF2B5EF4-FFF2-40B4-BE49-F238E27FC236}">
                <a16:creationId xmlns:a16="http://schemas.microsoft.com/office/drawing/2014/main" id="{5A38E7DD-AB62-1F3A-34EA-1E4099735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283" y="3307541"/>
            <a:ext cx="2871717" cy="24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E5DDCB2A-4062-6BC0-5643-094733E7C6C3}"/>
              </a:ext>
            </a:extLst>
          </p:cNvPr>
          <p:cNvSpPr/>
          <p:nvPr/>
        </p:nvSpPr>
        <p:spPr>
          <a:xfrm>
            <a:off x="1313732" y="1582970"/>
            <a:ext cx="2333305" cy="1154254"/>
          </a:xfrm>
          <a:prstGeom prst="wedgeRoundRectCallout">
            <a:avLst>
              <a:gd name="adj1" fmla="val -7027"/>
              <a:gd name="adj2" fmla="val 98447"/>
              <a:gd name="adj3" fmla="val 16667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Python 3.7</a:t>
            </a:r>
          </a:p>
          <a:p>
            <a:r>
              <a:rPr lang="en-US" sz="2400" dirty="0" err="1"/>
              <a:t>numpy</a:t>
            </a:r>
            <a:r>
              <a:rPr lang="en-US" sz="2400" dirty="0"/>
              <a:t> 1.19.2</a:t>
            </a:r>
          </a:p>
          <a:p>
            <a:r>
              <a:rPr lang="en-US" sz="2400" dirty="0"/>
              <a:t>matplotlib 3.3.1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6FD2246C-D8FA-12D5-5E7C-52AD47527F59}"/>
              </a:ext>
            </a:extLst>
          </p:cNvPr>
          <p:cNvSpPr/>
          <p:nvPr/>
        </p:nvSpPr>
        <p:spPr>
          <a:xfrm>
            <a:off x="8544963" y="1582970"/>
            <a:ext cx="2333305" cy="1154254"/>
          </a:xfrm>
          <a:prstGeom prst="wedgeRoundRectCallout">
            <a:avLst>
              <a:gd name="adj1" fmla="val -7027"/>
              <a:gd name="adj2" fmla="val 98447"/>
              <a:gd name="adj3" fmla="val 16667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Python 3.11</a:t>
            </a:r>
          </a:p>
          <a:p>
            <a:r>
              <a:rPr lang="en-US" sz="2400" dirty="0" err="1"/>
              <a:t>numpy</a:t>
            </a:r>
            <a:r>
              <a:rPr lang="en-US" sz="2400" dirty="0"/>
              <a:t> 1.25.1</a:t>
            </a:r>
          </a:p>
          <a:p>
            <a:r>
              <a:rPr lang="en-US" sz="2400" dirty="0"/>
              <a:t>matplotlib 3.7.2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B654D1D-9A94-A53D-7270-2DE4960EEB4C}"/>
              </a:ext>
            </a:extLst>
          </p:cNvPr>
          <p:cNvSpPr/>
          <p:nvPr/>
        </p:nvSpPr>
        <p:spPr>
          <a:xfrm>
            <a:off x="752475" y="1246174"/>
            <a:ext cx="3505200" cy="460217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F1CF3AF-0187-8110-D185-6C2590A8F525}"/>
              </a:ext>
            </a:extLst>
          </p:cNvPr>
          <p:cNvSpPr/>
          <p:nvPr/>
        </p:nvSpPr>
        <p:spPr>
          <a:xfrm>
            <a:off x="7860541" y="1246174"/>
            <a:ext cx="3505200" cy="460217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A990AF-8E00-F1C8-72F7-79C4EBD52B96}"/>
              </a:ext>
            </a:extLst>
          </p:cNvPr>
          <p:cNvSpPr txBox="1"/>
          <p:nvPr/>
        </p:nvSpPr>
        <p:spPr>
          <a:xfrm>
            <a:off x="1809032" y="4448175"/>
            <a:ext cx="1539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chemeClr val="bg1"/>
                </a:solidFill>
              </a:rPr>
              <a:t>Project A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E8F2B4-E61D-A2DD-E6F2-5C391FE14B8D}"/>
              </a:ext>
            </a:extLst>
          </p:cNvPr>
          <p:cNvSpPr txBox="1"/>
          <p:nvPr/>
        </p:nvSpPr>
        <p:spPr>
          <a:xfrm>
            <a:off x="8851330" y="4448175"/>
            <a:ext cx="1523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chemeClr val="bg1"/>
                </a:solidFill>
              </a:rPr>
              <a:t>Project B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57D78A-CE2B-293A-087A-CC49A0CF24C5}"/>
              </a:ext>
            </a:extLst>
          </p:cNvPr>
          <p:cNvSpPr txBox="1"/>
          <p:nvPr/>
        </p:nvSpPr>
        <p:spPr>
          <a:xfrm>
            <a:off x="1245595" y="5902676"/>
            <a:ext cx="251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1"/>
                </a:solidFill>
              </a:rPr>
              <a:t>Environment for A</a:t>
            </a:r>
            <a:endParaRPr kumimoji="1" lang="ja-JP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D77D04-F086-8D0A-9894-DEBC23644EB7}"/>
              </a:ext>
            </a:extLst>
          </p:cNvPr>
          <p:cNvSpPr txBox="1"/>
          <p:nvPr/>
        </p:nvSpPr>
        <p:spPr>
          <a:xfrm>
            <a:off x="8452135" y="5902676"/>
            <a:ext cx="251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1"/>
                </a:solidFill>
              </a:rPr>
              <a:t>Environment for B</a:t>
            </a:r>
            <a:endParaRPr kumimoji="1" lang="ja-JP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1F6B9-BBF6-8C50-E57F-ED2D8759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versioning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4CDC3-9567-D815-90D4-22E824A83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89362"/>
            <a:ext cx="10515600" cy="565137"/>
          </a:xfrm>
        </p:spPr>
        <p:txBody>
          <a:bodyPr/>
          <a:lstStyle/>
          <a:p>
            <a:r>
              <a:rPr lang="en-US" dirty="0"/>
              <a:t>For details, see https://semver.org/</a:t>
            </a:r>
          </a:p>
        </p:txBody>
      </p:sp>
      <p:pic>
        <p:nvPicPr>
          <p:cNvPr id="1026" name="Picture 2" descr="Introduction to Semantic Versioning - GeeksforGeeks">
            <a:extLst>
              <a:ext uri="{FF2B5EF4-FFF2-40B4-BE49-F238E27FC236}">
                <a16:creationId xmlns:a16="http://schemas.microsoft.com/office/drawing/2014/main" id="{8112F8F6-97DC-C227-3242-A86C683B1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255" y="1246174"/>
            <a:ext cx="8077490" cy="380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CCA08F-4891-8243-AE2B-7581AC204A60}"/>
              </a:ext>
            </a:extLst>
          </p:cNvPr>
          <p:cNvSpPr txBox="1"/>
          <p:nvPr/>
        </p:nvSpPr>
        <p:spPr>
          <a:xfrm>
            <a:off x="5617029" y="6308208"/>
            <a:ext cx="6663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https://www.geeksforgeeks.org/introduction-semantic-versioning/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7BD98-D973-F0D2-80A9-94F04F1C5971}"/>
              </a:ext>
            </a:extLst>
          </p:cNvPr>
          <p:cNvSpPr txBox="1"/>
          <p:nvPr/>
        </p:nvSpPr>
        <p:spPr>
          <a:xfrm>
            <a:off x="1664208" y="4712433"/>
            <a:ext cx="2817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Needs new install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AEF618-D95B-90CE-D79C-312B985303A5}"/>
              </a:ext>
            </a:extLst>
          </p:cNvPr>
          <p:cNvSpPr txBox="1"/>
          <p:nvPr/>
        </p:nvSpPr>
        <p:spPr>
          <a:xfrm>
            <a:off x="6407658" y="4712433"/>
            <a:ext cx="4414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Does not need new install</a:t>
            </a:r>
          </a:p>
          <a:p>
            <a:r>
              <a:rPr kumimoji="1" lang="en-US" altLang="ja-JP" sz="2000" b="1" dirty="0">
                <a:solidFill>
                  <a:srgbClr val="FF0000"/>
                </a:solidFill>
              </a:rPr>
              <a:t>(but some functions can be deprecated)</a:t>
            </a:r>
          </a:p>
        </p:txBody>
      </p:sp>
    </p:spTree>
    <p:extLst>
      <p:ext uri="{BB962C8B-B14F-4D97-AF65-F5344CB8AC3E}">
        <p14:creationId xmlns:p14="http://schemas.microsoft.com/office/powerpoint/2010/main" val="25221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DFF071C-E2D6-DF47-B075-70FC9BB75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" y="1066800"/>
            <a:ext cx="12039600" cy="7429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8882DC-0AA1-B292-36A3-29EA26E48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Environment/package manager</a:t>
            </a:r>
            <a:endParaRPr kumimoji="1" lang="ja-JP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4ABE8B-B5BB-274C-8F39-0F4975B6A974}"/>
              </a:ext>
            </a:extLst>
          </p:cNvPr>
          <p:cNvSpPr/>
          <p:nvPr/>
        </p:nvSpPr>
        <p:spPr>
          <a:xfrm>
            <a:off x="276225" y="2698631"/>
            <a:ext cx="1295400" cy="49530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7853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4EAAA9-50B7-D21F-8EF9-41D56E765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" y="1076324"/>
            <a:ext cx="12039600" cy="7429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F7D92-DE41-750E-41EE-3206E01C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Environment/package manager</a:t>
            </a:r>
            <a:endParaRPr kumimoji="1" lang="ja-JP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F5E99-6925-F5C0-4E4D-959B2811C0D1}"/>
              </a:ext>
            </a:extLst>
          </p:cNvPr>
          <p:cNvSpPr txBox="1"/>
          <p:nvPr/>
        </p:nvSpPr>
        <p:spPr>
          <a:xfrm>
            <a:off x="1676400" y="3974364"/>
            <a:ext cx="2789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List of environments</a:t>
            </a:r>
            <a:br>
              <a:rPr kumimoji="1" lang="en-US" altLang="ja-JP" sz="2400" b="1" dirty="0">
                <a:solidFill>
                  <a:srgbClr val="FF0000"/>
                </a:solidFill>
              </a:rPr>
            </a:br>
            <a:r>
              <a:rPr kumimoji="1" lang="en-US" altLang="ja-JP" sz="2400" b="1" dirty="0">
                <a:solidFill>
                  <a:srgbClr val="FF0000"/>
                </a:solidFill>
              </a:rPr>
              <a:t>you created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B5B0D5-5690-F4C1-8753-A132955D289B}"/>
              </a:ext>
            </a:extLst>
          </p:cNvPr>
          <p:cNvSpPr txBox="1"/>
          <p:nvPr/>
        </p:nvSpPr>
        <p:spPr>
          <a:xfrm>
            <a:off x="7172325" y="3190875"/>
            <a:ext cx="397531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Packages installed in the env</a:t>
            </a:r>
          </a:p>
          <a:p>
            <a:endParaRPr kumimoji="1" lang="en-US" altLang="ja-JP" sz="2400" b="1" dirty="0">
              <a:solidFill>
                <a:srgbClr val="FF0000"/>
              </a:solidFill>
            </a:endParaRPr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Some important packages are</a:t>
            </a:r>
            <a:br>
              <a:rPr kumimoji="1" lang="en-US" altLang="ja-JP" sz="2400" b="1" dirty="0">
                <a:solidFill>
                  <a:srgbClr val="FF0000"/>
                </a:solidFill>
              </a:rPr>
            </a:br>
            <a:r>
              <a:rPr kumimoji="1" lang="en-US" altLang="ja-JP" sz="2400" b="1" dirty="0">
                <a:solidFill>
                  <a:srgbClr val="FF0000"/>
                </a:solidFill>
              </a:rPr>
              <a:t>already there:</a:t>
            </a:r>
          </a:p>
          <a:p>
            <a:pPr marL="342900" indent="-342900">
              <a:buFontTx/>
              <a:buChar char="-"/>
            </a:pPr>
            <a:r>
              <a:rPr kumimoji="1" lang="en-US" altLang="ja-JP" sz="2400" b="1" dirty="0" err="1">
                <a:solidFill>
                  <a:srgbClr val="FF0000"/>
                </a:solidFill>
              </a:rPr>
              <a:t>numpy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kumimoji="1" lang="en-US" altLang="ja-JP" sz="2400" b="1" dirty="0" err="1">
                <a:solidFill>
                  <a:srgbClr val="FF0000"/>
                </a:solidFill>
              </a:rPr>
              <a:t>scipy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kumimoji="1" lang="en-US" altLang="ja-JP" sz="2400" b="1" dirty="0">
                <a:solidFill>
                  <a:srgbClr val="FF0000"/>
                </a:solidFill>
              </a:rPr>
              <a:t>matplotlib etc.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80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87EC-216F-5E9B-A963-75EB9931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Docker – recreate same </a:t>
            </a:r>
            <a:r>
              <a:rPr kumimoji="1" lang="en-US" altLang="ja-JP" dirty="0" err="1"/>
              <a:t>environemnt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879A-7E7F-D360-C424-261DEC949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All-in-one environment compressed as a “container”</a:t>
            </a:r>
          </a:p>
          <a:p>
            <a:r>
              <a:rPr kumimoji="1" lang="en-US" altLang="ja-JP" dirty="0"/>
              <a:t>Shareable</a:t>
            </a:r>
          </a:p>
          <a:p>
            <a:r>
              <a:rPr kumimoji="1" lang="en-US" altLang="ja-JP" dirty="0"/>
              <a:t>Portable</a:t>
            </a:r>
          </a:p>
          <a:p>
            <a:r>
              <a:rPr kumimoji="1" lang="en-US" altLang="ja-JP" dirty="0"/>
              <a:t>Works on any OS</a:t>
            </a:r>
          </a:p>
          <a:p>
            <a:endParaRPr kumimoji="1" lang="ja-JP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8502217-7AB9-2D02-A29B-FF9176427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129" y="2422603"/>
            <a:ext cx="4699471" cy="337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351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6EE2-19FE-3642-608F-F4620F258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Let’s code! – Launch VS Code</a:t>
            </a:r>
            <a:endParaRPr kumimoji="1" lang="ja-JP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65479C2-B9D8-BA05-FAFF-5BCCB0606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449" y="1339091"/>
            <a:ext cx="1645398" cy="164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D12882-2FB8-CA8D-F417-ABE2D787B225}"/>
              </a:ext>
            </a:extLst>
          </p:cNvPr>
          <p:cNvSpPr txBox="1"/>
          <p:nvPr/>
        </p:nvSpPr>
        <p:spPr>
          <a:xfrm>
            <a:off x="4905375" y="1932487"/>
            <a:ext cx="369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Double click this icon</a:t>
            </a:r>
            <a:endParaRPr kumimoji="1" lang="ja-JP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D4BE3-AB32-17D3-002A-BF404E7833F7}"/>
              </a:ext>
            </a:extLst>
          </p:cNvPr>
          <p:cNvSpPr txBox="1"/>
          <p:nvPr/>
        </p:nvSpPr>
        <p:spPr>
          <a:xfrm>
            <a:off x="5820123" y="3334315"/>
            <a:ext cx="551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solidFill>
                  <a:schemeClr val="accent1"/>
                </a:solidFill>
              </a:rPr>
              <a:t>or</a:t>
            </a:r>
            <a:endParaRPr kumimoji="1" lang="ja-JP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4C8E8-472B-07BB-3105-8917CFEF9979}"/>
              </a:ext>
            </a:extLst>
          </p:cNvPr>
          <p:cNvSpPr txBox="1"/>
          <p:nvPr/>
        </p:nvSpPr>
        <p:spPr>
          <a:xfrm>
            <a:off x="2917758" y="4872578"/>
            <a:ext cx="6356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chemeClr val="accent1"/>
                </a:solidFill>
              </a:rPr>
              <a:t>[Windows] </a:t>
            </a:r>
            <a:r>
              <a:rPr kumimoji="1" lang="en-US" altLang="ja-JP" sz="3600" b="1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kumimoji="1" lang="en-US" altLang="ja-JP" sz="3600" b="1" dirty="0">
                <a:solidFill>
                  <a:schemeClr val="accent1"/>
                </a:solidFill>
              </a:rPr>
              <a:t>vs code </a:t>
            </a:r>
            <a:r>
              <a:rPr kumimoji="1" lang="en-US" altLang="ja-JP" sz="3600" b="1" dirty="0">
                <a:solidFill>
                  <a:schemeClr val="accent1"/>
                </a:solidFill>
                <a:sym typeface="Wingdings" panose="05000000000000000000" pitchFamily="2" charset="2"/>
              </a:rPr>
              <a:t> [Enter]</a:t>
            </a:r>
            <a:endParaRPr kumimoji="1" lang="ja-JP" altLang="en-US" sz="3600" b="1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06D155-45EE-833A-FA1B-C24F522670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071" y="2418600"/>
            <a:ext cx="714906" cy="1131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C48A3A-9308-4DA7-AEB6-60C857F06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49" y="1123939"/>
            <a:ext cx="6910610" cy="372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B191A-E880-C83D-AD1D-70F9F4FA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Minimize your hand movement</a:t>
            </a:r>
            <a:endParaRPr kumimoji="1" lang="ja-JP" altLang="en-US" dirty="0"/>
          </a:p>
        </p:txBody>
      </p:sp>
      <p:pic>
        <p:nvPicPr>
          <p:cNvPr id="8196" name="Picture 4" descr="ブラインドタッチのイラスト">
            <a:extLst>
              <a:ext uri="{FF2B5EF4-FFF2-40B4-BE49-F238E27FC236}">
                <a16:creationId xmlns:a16="http://schemas.microsoft.com/office/drawing/2014/main" id="{91EAB786-2209-7E1B-04DD-F5550909B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001" y="1490648"/>
            <a:ext cx="2971324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タイピングが遅い人のイラスト">
            <a:extLst>
              <a:ext uri="{FF2B5EF4-FFF2-40B4-BE49-F238E27FC236}">
                <a16:creationId xmlns:a16="http://schemas.microsoft.com/office/drawing/2014/main" id="{22011A9D-A9D8-3603-ECE9-5B06DC721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8" y="1673959"/>
            <a:ext cx="2803136" cy="305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Touch Typing Finger Diagram">
            <a:extLst>
              <a:ext uri="{FF2B5EF4-FFF2-40B4-BE49-F238E27FC236}">
                <a16:creationId xmlns:a16="http://schemas.microsoft.com/office/drawing/2014/main" id="{0C2BCA50-DB07-E351-7C93-F67D97B56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36" y="2105025"/>
            <a:ext cx="3881247" cy="240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0BAC962-1A85-9446-814D-0DB419022804}"/>
              </a:ext>
            </a:extLst>
          </p:cNvPr>
          <p:cNvSpPr/>
          <p:nvPr/>
        </p:nvSpPr>
        <p:spPr>
          <a:xfrm>
            <a:off x="3146814" y="2652669"/>
            <a:ext cx="799290" cy="7715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B087E9-02D8-4BC5-2D5B-2ABDA2956A1E}"/>
              </a:ext>
            </a:extLst>
          </p:cNvPr>
          <p:cNvSpPr/>
          <p:nvPr/>
        </p:nvSpPr>
        <p:spPr>
          <a:xfrm>
            <a:off x="8331424" y="2652669"/>
            <a:ext cx="799290" cy="7715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EAA63-4DE4-23B5-D9A7-0A758CC0F129}"/>
              </a:ext>
            </a:extLst>
          </p:cNvPr>
          <p:cNvSpPr txBox="1"/>
          <p:nvPr/>
        </p:nvSpPr>
        <p:spPr>
          <a:xfrm>
            <a:off x="3119897" y="4830704"/>
            <a:ext cx="708219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ja-JP" sz="2800" dirty="0"/>
              <a:t>Improves your posture</a:t>
            </a:r>
          </a:p>
          <a:p>
            <a:pPr marL="285750" indent="-285750">
              <a:buFontTx/>
              <a:buChar char="-"/>
            </a:pPr>
            <a:r>
              <a:rPr kumimoji="1" lang="en-US" altLang="ja-JP" sz="2800" dirty="0"/>
              <a:t>Reduces backpain</a:t>
            </a:r>
            <a:r>
              <a:rPr kumimoji="1" lang="ja-JP" altLang="en-US" sz="2800" dirty="0"/>
              <a:t> </a:t>
            </a:r>
            <a:r>
              <a:rPr kumimoji="1" lang="en-US" altLang="ja-JP" sz="2800" dirty="0"/>
              <a:t>+</a:t>
            </a:r>
            <a:r>
              <a:rPr kumimoji="1" lang="ja-JP" altLang="en-US" sz="2800" dirty="0"/>
              <a:t> </a:t>
            </a:r>
            <a:r>
              <a:rPr kumimoji="1" lang="en-US" altLang="ja-JP" sz="2800" dirty="0"/>
              <a:t>neck pain</a:t>
            </a:r>
          </a:p>
          <a:p>
            <a:pPr marL="285750" indent="-285750">
              <a:buFontTx/>
              <a:buChar char="-"/>
            </a:pPr>
            <a:r>
              <a:rPr kumimoji="1" lang="en-US" altLang="ja-JP" sz="2800" dirty="0"/>
              <a:t>Shortcut keys are made for this hand position</a:t>
            </a:r>
          </a:p>
          <a:p>
            <a:pPr marL="285750" indent="-285750">
              <a:buFontTx/>
              <a:buChar char="-"/>
            </a:pPr>
            <a:r>
              <a:rPr kumimoji="1" lang="en-US" altLang="ja-JP" sz="2800" i="1" dirty="0"/>
              <a:t>Fast and furious!</a:t>
            </a:r>
          </a:p>
        </p:txBody>
      </p:sp>
    </p:spTree>
    <p:extLst>
      <p:ext uri="{BB962C8B-B14F-4D97-AF65-F5344CB8AC3E}">
        <p14:creationId xmlns:p14="http://schemas.microsoft.com/office/powerpoint/2010/main" val="71403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D361-5DA5-C44D-584A-9636080A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this course 1/2</a:t>
            </a:r>
          </a:p>
        </p:txBody>
      </p:sp>
      <p:pic>
        <p:nvPicPr>
          <p:cNvPr id="1026" name="Picture 2" descr="考える人のイラスト">
            <a:extLst>
              <a:ext uri="{FF2B5EF4-FFF2-40B4-BE49-F238E27FC236}">
                <a16:creationId xmlns:a16="http://schemas.microsoft.com/office/drawing/2014/main" id="{307645BA-52C6-F139-42C8-9DBE3EF00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94" y="1213757"/>
            <a:ext cx="1866342" cy="221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3EA568B-7643-9386-D363-77AFA31F3827}"/>
              </a:ext>
            </a:extLst>
          </p:cNvPr>
          <p:cNvSpPr/>
          <p:nvPr/>
        </p:nvSpPr>
        <p:spPr>
          <a:xfrm>
            <a:off x="2345872" y="1246174"/>
            <a:ext cx="3750128" cy="1154254"/>
          </a:xfrm>
          <a:prstGeom prst="wedgeRoundRectCallout">
            <a:avLst>
              <a:gd name="adj1" fmla="val -59826"/>
              <a:gd name="adj2" fmla="val -578"/>
              <a:gd name="adj3" fmla="val 16667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I need to Fourier transform</a:t>
            </a:r>
            <a:br>
              <a:rPr lang="en-US" sz="2400" dirty="0"/>
            </a:br>
            <a:r>
              <a:rPr lang="en-US" sz="2400" dirty="0"/>
              <a:t>multiple .csv files…</a:t>
            </a:r>
          </a:p>
        </p:txBody>
      </p:sp>
      <p:pic>
        <p:nvPicPr>
          <p:cNvPr id="1028" name="Picture 4" descr="目が回る人のイラスト（女性）">
            <a:extLst>
              <a:ext uri="{FF2B5EF4-FFF2-40B4-BE49-F238E27FC236}">
                <a16:creationId xmlns:a16="http://schemas.microsoft.com/office/drawing/2014/main" id="{7A935F7E-7611-054A-47D8-68A471E07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489" y="4640567"/>
            <a:ext cx="2116592" cy="217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検索エンジンを使う人のイラスト">
            <a:extLst>
              <a:ext uri="{FF2B5EF4-FFF2-40B4-BE49-F238E27FC236}">
                <a16:creationId xmlns:a16="http://schemas.microsoft.com/office/drawing/2014/main" id="{CA55265F-C8EA-CAC5-7CCF-DC2CE194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739" y="1045528"/>
            <a:ext cx="2209832" cy="213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A30AE9-2F79-643D-E2FB-2BBF22CCA895}"/>
              </a:ext>
            </a:extLst>
          </p:cNvPr>
          <p:cNvSpPr txBox="1"/>
          <p:nvPr/>
        </p:nvSpPr>
        <p:spPr>
          <a:xfrm>
            <a:off x="6679700" y="918234"/>
            <a:ext cx="3601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“Fourier transform Python”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1AEC5D-C135-F375-3F3A-1DE43FF1F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90" y="3508935"/>
            <a:ext cx="7081092" cy="314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922ED1-20CF-4904-2312-0DCA488FA588}"/>
              </a:ext>
            </a:extLst>
          </p:cNvPr>
          <p:cNvSpPr txBox="1"/>
          <p:nvPr/>
        </p:nvSpPr>
        <p:spPr>
          <a:xfrm>
            <a:off x="7761482" y="3310835"/>
            <a:ext cx="29449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Where to type these?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What is &gt;&gt;&gt;?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Where are inputs?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How to save results?</a:t>
            </a:r>
          </a:p>
        </p:txBody>
      </p:sp>
    </p:spTree>
    <p:extLst>
      <p:ext uri="{BB962C8B-B14F-4D97-AF65-F5344CB8AC3E}">
        <p14:creationId xmlns:p14="http://schemas.microsoft.com/office/powerpoint/2010/main" val="400308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0D085-CAE4-9A9E-A9B5-A1AB9C110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Typing speed helps you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AA83B-174D-4FA0-3019-6A8AD9B13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8" y="1451520"/>
            <a:ext cx="8680784" cy="515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3E766A-E6F9-A952-3ED0-85A623DEED11}"/>
              </a:ext>
            </a:extLst>
          </p:cNvPr>
          <p:cNvSpPr txBox="1"/>
          <p:nvPr/>
        </p:nvSpPr>
        <p:spPr>
          <a:xfrm>
            <a:off x="8343900" y="5529411"/>
            <a:ext cx="37337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From typingtest.com</a:t>
            </a:r>
            <a:br>
              <a:rPr kumimoji="1" lang="en-US" altLang="ja-JP" sz="3200" dirty="0"/>
            </a:br>
            <a:r>
              <a:rPr kumimoji="1" lang="en-US" altLang="ja-JP" sz="3200" dirty="0"/>
              <a:t>- challenge accepted!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6754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EB16-DC1B-81B7-B539-3C972A06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 Studio Code</a:t>
            </a:r>
            <a:endParaRPr kumimoji="1" lang="ja-JP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9668D-80A1-6A39-1294-17992EFF65AB}"/>
              </a:ext>
            </a:extLst>
          </p:cNvPr>
          <p:cNvSpPr txBox="1"/>
          <p:nvPr/>
        </p:nvSpPr>
        <p:spPr>
          <a:xfrm>
            <a:off x="6297529" y="-763807"/>
            <a:ext cx="6096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0070C0"/>
                </a:solidFill>
                <a:latin typeface="Calibri-Bold"/>
              </a:rPr>
              <a:t>Keywords: </a:t>
            </a:r>
            <a:r>
              <a:rPr lang="en-US" altLang="ja-JP" dirty="0">
                <a:solidFill>
                  <a:srgbClr val="0070C0"/>
                </a:solidFill>
                <a:latin typeface="Calibri" panose="020F0502020204030204" pitchFamily="34" charset="0"/>
              </a:rPr>
              <a:t>environment, Visual Studio Code, </a:t>
            </a:r>
            <a:r>
              <a:rPr lang="en-US" altLang="ja-JP" dirty="0" err="1">
                <a:solidFill>
                  <a:srgbClr val="0070C0"/>
                </a:solidFill>
                <a:latin typeface="Calibri" panose="020F0502020204030204" pitchFamily="34" charset="0"/>
              </a:rPr>
              <a:t>Jupyter</a:t>
            </a:r>
            <a:r>
              <a:rPr lang="en-US" altLang="ja-JP" dirty="0">
                <a:solidFill>
                  <a:srgbClr val="0070C0"/>
                </a:solidFill>
                <a:latin typeface="Calibri" panose="020F0502020204030204" pitchFamily="34" charset="0"/>
              </a:rPr>
              <a:t> Notebook, GitHub Copilot, Docker, Google </a:t>
            </a:r>
            <a:r>
              <a:rPr lang="en-US" altLang="ja-JP" dirty="0" err="1">
                <a:solidFill>
                  <a:srgbClr val="0070C0"/>
                </a:solidFill>
                <a:latin typeface="Calibri" panose="020F0502020204030204" pitchFamily="34" charset="0"/>
              </a:rPr>
              <a:t>Colab</a:t>
            </a:r>
            <a:endParaRPr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03424A-BFAB-767D-0106-2765B8BD1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" y="1093501"/>
            <a:ext cx="12142971" cy="560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23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1BED-93DC-68D4-0F9E-AA9D95FC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Assign a new folder</a:t>
            </a:r>
            <a:endParaRPr kumimoji="1"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82B0D-F54B-875F-628B-946355EB0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" y="1246174"/>
            <a:ext cx="12142971" cy="56044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9EA004-0924-2AA0-BA23-C4993DAE0A98}"/>
              </a:ext>
            </a:extLst>
          </p:cNvPr>
          <p:cNvSpPr/>
          <p:nvPr/>
        </p:nvSpPr>
        <p:spPr>
          <a:xfrm>
            <a:off x="266700" y="3298706"/>
            <a:ext cx="2838450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8C579E-722C-7B23-77A6-B2D14E0105CF}"/>
              </a:ext>
            </a:extLst>
          </p:cNvPr>
          <p:cNvSpPr/>
          <p:nvPr/>
        </p:nvSpPr>
        <p:spPr>
          <a:xfrm>
            <a:off x="152400" y="1107956"/>
            <a:ext cx="781050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142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ED9A-AF7E-D476-E930-C4411AEE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Install </a:t>
            </a:r>
            <a:r>
              <a:rPr kumimoji="1" lang="en-US" altLang="ja-JP" dirty="0" err="1"/>
              <a:t>Jupyter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extention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676EA-58EA-6DDF-1433-75FD3AA7F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906CE2-B08D-5577-962D-DAECB5128FF6}"/>
              </a:ext>
            </a:extLst>
          </p:cNvPr>
          <p:cNvSpPr/>
          <p:nvPr/>
        </p:nvSpPr>
        <p:spPr>
          <a:xfrm>
            <a:off x="26121" y="3167826"/>
            <a:ext cx="516804" cy="52234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0AE0AD-4703-A99D-83E2-549C88D32888}"/>
              </a:ext>
            </a:extLst>
          </p:cNvPr>
          <p:cNvSpPr/>
          <p:nvPr/>
        </p:nvSpPr>
        <p:spPr>
          <a:xfrm>
            <a:off x="579798" y="1653351"/>
            <a:ext cx="1496652" cy="52234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DFA355-4ED8-9DAB-5D1D-C317CB16574C}"/>
              </a:ext>
            </a:extLst>
          </p:cNvPr>
          <p:cNvSpPr txBox="1"/>
          <p:nvPr/>
        </p:nvSpPr>
        <p:spPr>
          <a:xfrm>
            <a:off x="627423" y="1022614"/>
            <a:ext cx="140140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 err="1">
                <a:solidFill>
                  <a:srgbClr val="FF0000"/>
                </a:solidFill>
              </a:rPr>
              <a:t>jupyter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416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18C6-5937-62E8-4503-737F826D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Create your first file</a:t>
            </a:r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D1395-B1D7-C402-24A0-2A357298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9CF0B5-4895-B17F-3BA5-0194F0AD6DDB}"/>
              </a:ext>
            </a:extLst>
          </p:cNvPr>
          <p:cNvSpPr txBox="1"/>
          <p:nvPr/>
        </p:nvSpPr>
        <p:spPr>
          <a:xfrm>
            <a:off x="3105149" y="4310211"/>
            <a:ext cx="638175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[Ctrl] + [Shift] + P </a:t>
            </a:r>
            <a:r>
              <a:rPr kumimoji="1" lang="en-US" altLang="ja-JP" sz="32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kumimoji="1" lang="en-US" altLang="ja-JP" sz="3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jupyter</a:t>
            </a:r>
            <a:r>
              <a:rPr kumimoji="1" lang="en-US" altLang="ja-JP" sz="3200" b="1" dirty="0">
                <a:solidFill>
                  <a:srgbClr val="FF0000"/>
                </a:solidFill>
                <a:sym typeface="Wingdings" panose="05000000000000000000" pitchFamily="2" charset="2"/>
              </a:rPr>
              <a:t>  Enter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7C37E-B453-4193-2644-26ABA643A7B6}"/>
              </a:ext>
            </a:extLst>
          </p:cNvPr>
          <p:cNvSpPr txBox="1"/>
          <p:nvPr/>
        </p:nvSpPr>
        <p:spPr>
          <a:xfrm>
            <a:off x="3105149" y="4974649"/>
            <a:ext cx="862012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[View] </a:t>
            </a:r>
            <a:r>
              <a:rPr kumimoji="1" lang="en-US" altLang="ja-JP" sz="3200" dirty="0">
                <a:sym typeface="Wingdings" panose="05000000000000000000" pitchFamily="2" charset="2"/>
              </a:rPr>
              <a:t> [Command Palette]</a:t>
            </a:r>
            <a:r>
              <a:rPr kumimoji="1" lang="en-US" altLang="ja-JP" sz="3200" dirty="0"/>
              <a:t> </a:t>
            </a:r>
            <a:r>
              <a:rPr kumimoji="1" lang="en-US" altLang="ja-JP" sz="3200" dirty="0">
                <a:sym typeface="Wingdings" panose="05000000000000000000" pitchFamily="2" charset="2"/>
              </a:rPr>
              <a:t> </a:t>
            </a:r>
            <a:r>
              <a:rPr kumimoji="1" lang="en-US" altLang="ja-JP" sz="3200" dirty="0" err="1">
                <a:sym typeface="Wingdings" panose="05000000000000000000" pitchFamily="2" charset="2"/>
              </a:rPr>
              <a:t>jupyter</a:t>
            </a:r>
            <a:r>
              <a:rPr kumimoji="1" lang="en-US" altLang="ja-JP" sz="3200" dirty="0">
                <a:sym typeface="Wingdings" panose="05000000000000000000" pitchFamily="2" charset="2"/>
              </a:rPr>
              <a:t>  Enter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56187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312A8-05D0-C5A5-C32F-BF7BDCA8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Jupyter</a:t>
            </a:r>
            <a:r>
              <a:rPr kumimoji="1" lang="en-US" altLang="ja-JP" dirty="0"/>
              <a:t> Notebook: save it first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C910-FE33-4FE7-7D25-6FC317024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8D15FA-4DAD-57EF-07F7-9628E8C74827}"/>
              </a:ext>
            </a:extLst>
          </p:cNvPr>
          <p:cNvSpPr txBox="1"/>
          <p:nvPr/>
        </p:nvSpPr>
        <p:spPr>
          <a:xfrm>
            <a:off x="3105149" y="4310211"/>
            <a:ext cx="638175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[Ctrl] + S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860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312A8-05D0-C5A5-C32F-BF7BDCA8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Interface</a:t>
            </a:r>
            <a:endParaRPr kumimoji="1" lang="ja-JP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AC0AC4-50DA-5EB6-317F-38339F02C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C3B157-F97C-3849-A7C0-C09FCB0B3E4C}"/>
              </a:ext>
            </a:extLst>
          </p:cNvPr>
          <p:cNvSpPr txBox="1"/>
          <p:nvPr/>
        </p:nvSpPr>
        <p:spPr>
          <a:xfrm>
            <a:off x="2387284" y="2808905"/>
            <a:ext cx="390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Click this cell and start typing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161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7838-23C8-4D65-E5C9-EA3BAB66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 the cell</a:t>
            </a:r>
            <a:endParaRPr kumimoji="1"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8A6F12-6620-81DA-8C50-5BBA3311E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DADE10-71E1-0C6A-EBF6-A7422FA2063F}"/>
              </a:ext>
            </a:extLst>
          </p:cNvPr>
          <p:cNvSpPr/>
          <p:nvPr/>
        </p:nvSpPr>
        <p:spPr>
          <a:xfrm>
            <a:off x="3695699" y="1793756"/>
            <a:ext cx="923925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5286FD-8EC0-F8A6-2165-B95F4CCC7AB4}"/>
              </a:ext>
            </a:extLst>
          </p:cNvPr>
          <p:cNvSpPr txBox="1"/>
          <p:nvPr/>
        </p:nvSpPr>
        <p:spPr>
          <a:xfrm>
            <a:off x="3105149" y="4310211"/>
            <a:ext cx="638175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[Ctrl] + [Enter]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6D1CF-C8D9-45D3-5713-940CAE2D6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40" y="4532925"/>
            <a:ext cx="5917417" cy="13435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FAD257-FEEC-13B4-5AA9-1EF31E197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4" y="4532925"/>
            <a:ext cx="5841186" cy="18485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AA0500-6437-9DC1-A7CA-6B062269E0F3}"/>
              </a:ext>
            </a:extLst>
          </p:cNvPr>
          <p:cNvSpPr/>
          <p:nvPr/>
        </p:nvSpPr>
        <p:spPr>
          <a:xfrm>
            <a:off x="203589" y="5117700"/>
            <a:ext cx="5787636" cy="50205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EA58BB-9C94-A0AF-DAC2-C795E4BBB8DA}"/>
              </a:ext>
            </a:extLst>
          </p:cNvPr>
          <p:cNvSpPr/>
          <p:nvPr/>
        </p:nvSpPr>
        <p:spPr>
          <a:xfrm>
            <a:off x="6267356" y="5249997"/>
            <a:ext cx="5787636" cy="50205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1F2303-13E8-24D3-098A-CB0DD7D5AEA7}"/>
              </a:ext>
            </a:extLst>
          </p:cNvPr>
          <p:cNvSpPr txBox="1"/>
          <p:nvPr/>
        </p:nvSpPr>
        <p:spPr>
          <a:xfrm>
            <a:off x="6322454" y="4693242"/>
            <a:ext cx="2210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Default is ‘base’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46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8F1-3221-057E-7998-CBFC482D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DC5F1-D2B1-FACD-2D28-CCB6DC8BD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ECC48B-2472-5C9C-AB81-C524870F3AD5}"/>
              </a:ext>
            </a:extLst>
          </p:cNvPr>
          <p:cNvSpPr/>
          <p:nvPr/>
        </p:nvSpPr>
        <p:spPr>
          <a:xfrm>
            <a:off x="2543174" y="3144778"/>
            <a:ext cx="1857376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90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732F-8365-966F-03A1-665E42534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Extensions – improves efficiency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1551F-822A-9293-FBB7-268303939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2BF16A-63B5-8143-29BF-3B093DD7FF3A}"/>
              </a:ext>
            </a:extLst>
          </p:cNvPr>
          <p:cNvSpPr/>
          <p:nvPr/>
        </p:nvSpPr>
        <p:spPr>
          <a:xfrm>
            <a:off x="26121" y="3167826"/>
            <a:ext cx="516804" cy="52234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907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D361-5DA5-C44D-584A-9636080A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this course 2/2</a:t>
            </a:r>
          </a:p>
        </p:txBody>
      </p:sp>
      <p:pic>
        <p:nvPicPr>
          <p:cNvPr id="1026" name="Picture 2" descr="考える人のイラスト">
            <a:extLst>
              <a:ext uri="{FF2B5EF4-FFF2-40B4-BE49-F238E27FC236}">
                <a16:creationId xmlns:a16="http://schemas.microsoft.com/office/drawing/2014/main" id="{307645BA-52C6-F139-42C8-9DBE3EF00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94" y="1213757"/>
            <a:ext cx="1866342" cy="221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3EA568B-7643-9386-D363-77AFA31F3827}"/>
              </a:ext>
            </a:extLst>
          </p:cNvPr>
          <p:cNvSpPr/>
          <p:nvPr/>
        </p:nvSpPr>
        <p:spPr>
          <a:xfrm>
            <a:off x="2345872" y="1246174"/>
            <a:ext cx="3750128" cy="1154254"/>
          </a:xfrm>
          <a:prstGeom prst="wedgeRoundRectCallout">
            <a:avLst>
              <a:gd name="adj1" fmla="val -59826"/>
              <a:gd name="adj2" fmla="val -578"/>
              <a:gd name="adj3" fmla="val 16667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I want to wavelet transform</a:t>
            </a:r>
            <a:br>
              <a:rPr lang="en-US" sz="2400" dirty="0"/>
            </a:br>
            <a:r>
              <a:rPr lang="en-US" sz="2400" dirty="0"/>
              <a:t>my .csv files…</a:t>
            </a:r>
          </a:p>
        </p:txBody>
      </p:sp>
      <p:pic>
        <p:nvPicPr>
          <p:cNvPr id="1030" name="Picture 6" descr="検索エンジンを使う人のイラスト">
            <a:extLst>
              <a:ext uri="{FF2B5EF4-FFF2-40B4-BE49-F238E27FC236}">
                <a16:creationId xmlns:a16="http://schemas.microsoft.com/office/drawing/2014/main" id="{CA55265F-C8EA-CAC5-7CCF-DC2CE194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739" y="1045528"/>
            <a:ext cx="2209832" cy="213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A30AE9-2F79-643D-E2FB-2BBF22CCA895}"/>
              </a:ext>
            </a:extLst>
          </p:cNvPr>
          <p:cNvSpPr txBox="1"/>
          <p:nvPr/>
        </p:nvSpPr>
        <p:spPr>
          <a:xfrm>
            <a:off x="6679700" y="918234"/>
            <a:ext cx="3676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“wavelet transform Python”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22ED1-20CF-4904-2312-0DCA488FA588}"/>
              </a:ext>
            </a:extLst>
          </p:cNvPr>
          <p:cNvSpPr txBox="1"/>
          <p:nvPr/>
        </p:nvSpPr>
        <p:spPr>
          <a:xfrm>
            <a:off x="6096000" y="3310835"/>
            <a:ext cx="6150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Sample code is doing this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Document is explaining that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I know how to edit the code to get what I need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7B244-E1CE-36AD-0486-45703302E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90" y="3384607"/>
            <a:ext cx="5258065" cy="3473393"/>
          </a:xfrm>
          <a:prstGeom prst="rect">
            <a:avLst/>
          </a:prstGeom>
        </p:spPr>
      </p:pic>
      <p:pic>
        <p:nvPicPr>
          <p:cNvPr id="9" name="Picture 2" descr="本を読んで閃いた人のイラスト（女性）">
            <a:extLst>
              <a:ext uri="{FF2B5EF4-FFF2-40B4-BE49-F238E27FC236}">
                <a16:creationId xmlns:a16="http://schemas.microsoft.com/office/drawing/2014/main" id="{5E571DC9-91D8-55B7-37BA-77304D837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353" y="4563860"/>
            <a:ext cx="2311476" cy="229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513E8-56A8-E1DB-3B34-792E1064E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Suggests &amp; shows documents on the go</a:t>
            </a:r>
            <a:endParaRPr kumimoji="1"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88CED9-971C-F13D-6D74-AEB625D6D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2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27D3-09FB-8FC8-27CF-5A2DC25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Find ones that suit you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924E-A4AB-16CF-71B1-A981324B3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215" y="1153945"/>
            <a:ext cx="6273570" cy="570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13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C6C6-9482-0DBA-84B6-1587B6D99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 assisted coding – GitHub Copilot</a:t>
            </a:r>
            <a:endParaRPr kumimoji="1" lang="ja-JP" altLang="en-US" dirty="0"/>
          </a:p>
        </p:txBody>
      </p:sp>
      <p:pic>
        <p:nvPicPr>
          <p:cNvPr id="13314" name="Picture 2" descr="Introducing GitHub Copilot: your AI pair programmer | The GitHub Blog">
            <a:extLst>
              <a:ext uri="{FF2B5EF4-FFF2-40B4-BE49-F238E27FC236}">
                <a16:creationId xmlns:a16="http://schemas.microsoft.com/office/drawing/2014/main" id="{7C193152-D839-EFB9-4EDC-966AD8267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059061"/>
            <a:ext cx="10915650" cy="57989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971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7EED5-BF43-F1E8-A811-80BFE5D6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GitHub Copilot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E9CC8-85E6-CB6F-CC50-1F41A3F69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64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5708-F46F-8B4E-F68E-C601F9D7D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making code with “prompt”</a:t>
            </a:r>
          </a:p>
        </p:txBody>
      </p:sp>
      <p:pic>
        <p:nvPicPr>
          <p:cNvPr id="3" name="2023-07-11_15h34_47">
            <a:hlinkClick r:id="" action="ppaction://media"/>
            <a:extLst>
              <a:ext uri="{FF2B5EF4-FFF2-40B4-BE49-F238E27FC236}">
                <a16:creationId xmlns:a16="http://schemas.microsoft.com/office/drawing/2014/main" id="{10AB43F2-AD81-CC12-FE60-5D031A2542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6655" y="1086944"/>
            <a:ext cx="10278689" cy="577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9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FA896E-06F5-952B-1414-680749AFEA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7441" y="206509"/>
            <a:ext cx="6024559" cy="6492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1E460-AA3F-F0DD-BF6E-B9C8E0A8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Copilot pros and cons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EC1A8-9A12-C642-24B9-5D049C644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Pros:</a:t>
            </a:r>
          </a:p>
          <a:p>
            <a:r>
              <a:rPr lang="en-US" altLang="ja-JP" dirty="0"/>
              <a:t>Drastically increase coding speed</a:t>
            </a:r>
          </a:p>
          <a:p>
            <a:r>
              <a:rPr lang="en-US" altLang="ja-JP" dirty="0"/>
              <a:t>Less mistakes</a:t>
            </a:r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Cons:</a:t>
            </a:r>
          </a:p>
          <a:p>
            <a:r>
              <a:rPr lang="en-US" altLang="ja-JP" dirty="0"/>
              <a:t>Copyright problem</a:t>
            </a:r>
            <a:br>
              <a:rPr lang="en-US" altLang="ja-JP" dirty="0"/>
            </a:br>
            <a:r>
              <a:rPr lang="en-US" altLang="ja-JP" dirty="0"/>
              <a:t>- everything is learned from GitHub</a:t>
            </a:r>
          </a:p>
          <a:p>
            <a:r>
              <a:rPr lang="en-US" altLang="ja-JP" dirty="0"/>
              <a:t>Lawsuit ongoing</a:t>
            </a:r>
          </a:p>
          <a:p>
            <a:r>
              <a:rPr lang="en-US" altLang="ja-JP" dirty="0"/>
              <a:t>Paid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22E26-83EB-A702-228D-87EB570515AD}"/>
              </a:ext>
            </a:extLst>
          </p:cNvPr>
          <p:cNvSpPr txBox="1"/>
          <p:nvPr/>
        </p:nvSpPr>
        <p:spPr>
          <a:xfrm>
            <a:off x="8296275" y="6514965"/>
            <a:ext cx="389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https://githubcopilotinvestigation.com/</a:t>
            </a:r>
          </a:p>
        </p:txBody>
      </p:sp>
    </p:spTree>
    <p:extLst>
      <p:ext uri="{BB962C8B-B14F-4D97-AF65-F5344CB8AC3E}">
        <p14:creationId xmlns:p14="http://schemas.microsoft.com/office/powerpoint/2010/main" val="2485674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FB65-C9DF-8EB7-6144-39FB56A12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Save your workspace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A3BD6-872B-C49C-E4E8-2D84051B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163D61-AE6B-0328-8535-92023756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781" y="4800600"/>
            <a:ext cx="8731295" cy="14289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49E130-1E11-7AA8-4577-163B974F62A9}"/>
              </a:ext>
            </a:extLst>
          </p:cNvPr>
          <p:cNvSpPr/>
          <p:nvPr/>
        </p:nvSpPr>
        <p:spPr>
          <a:xfrm>
            <a:off x="3381373" y="5691122"/>
            <a:ext cx="2552701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EE0CD9-E5B9-2AD5-7754-2E71196134E4}"/>
              </a:ext>
            </a:extLst>
          </p:cNvPr>
          <p:cNvSpPr/>
          <p:nvPr/>
        </p:nvSpPr>
        <p:spPr>
          <a:xfrm>
            <a:off x="228599" y="961952"/>
            <a:ext cx="609602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DD153-D586-9FB7-077A-FA454140E2B9}"/>
              </a:ext>
            </a:extLst>
          </p:cNvPr>
          <p:cNvSpPr/>
          <p:nvPr/>
        </p:nvSpPr>
        <p:spPr>
          <a:xfrm>
            <a:off x="533399" y="3416607"/>
            <a:ext cx="1476376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01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5AF85E-558A-E607-DE5B-28767CD21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.workspace</a:t>
            </a:r>
            <a:endParaRPr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07627A-61F2-1932-86EE-A795A5B3E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21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B8578-D35E-BA24-BD7F-518A5259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Textbooks for this lesson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B3BA4-02A0-F2E3-1108-290F56873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1370"/>
            <a:ext cx="5019675" cy="4825593"/>
          </a:xfrm>
        </p:spPr>
        <p:txBody>
          <a:bodyPr/>
          <a:lstStyle/>
          <a:p>
            <a:r>
              <a:rPr lang="en-US" altLang="ja-JP" dirty="0"/>
              <a:t>For newbies:</a:t>
            </a:r>
          </a:p>
          <a:p>
            <a:pPr marL="0" indent="0">
              <a:buNone/>
            </a:pPr>
            <a:endParaRPr lang="en-US" altLang="ja-JP" i="0" dirty="0">
              <a:solidFill>
                <a:srgbClr val="0F1111"/>
              </a:solidFill>
              <a:effectLst/>
            </a:endParaRPr>
          </a:p>
          <a:p>
            <a:endParaRPr lang="en-US" altLang="ja-JP" dirty="0"/>
          </a:p>
        </p:txBody>
      </p:sp>
      <p:pic>
        <p:nvPicPr>
          <p:cNvPr id="14338" name="Picture 2" descr="Think Python: How to Think Like a Computer Scientist : Allen B. Downey:  Amazon.it: Libri">
            <a:extLst>
              <a:ext uri="{FF2B5EF4-FFF2-40B4-BE49-F238E27FC236}">
                <a16:creationId xmlns:a16="http://schemas.microsoft.com/office/drawing/2014/main" id="{54152680-98A5-AC06-BCB8-04C4FD72F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664" y="2838912"/>
            <a:ext cx="2259842" cy="296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3EB5DF-2BBD-765D-CD5C-D5F77EDF13BA}"/>
              </a:ext>
            </a:extLst>
          </p:cNvPr>
          <p:cNvSpPr txBox="1"/>
          <p:nvPr/>
        </p:nvSpPr>
        <p:spPr>
          <a:xfrm>
            <a:off x="838200" y="2089310"/>
            <a:ext cx="297966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Online courses</a:t>
            </a:r>
          </a:p>
          <a:p>
            <a:endParaRPr lang="en-US" altLang="ja-JP" sz="2400" dirty="0"/>
          </a:p>
          <a:p>
            <a:r>
              <a:rPr lang="en-US" altLang="ja-JP" sz="2400" dirty="0"/>
              <a:t>Allen B. Downey</a:t>
            </a:r>
            <a:br>
              <a:rPr lang="en-US" altLang="ja-JP" sz="2400" dirty="0"/>
            </a:br>
            <a:r>
              <a:rPr lang="en-US" altLang="ja-JP" sz="2400" dirty="0"/>
              <a:t>“Think Python:</a:t>
            </a:r>
            <a:br>
              <a:rPr lang="en-US" altLang="ja-JP" sz="2400" dirty="0"/>
            </a:br>
            <a:r>
              <a:rPr lang="en-US" altLang="ja-JP" sz="2400" dirty="0"/>
              <a:t> How to Think Like</a:t>
            </a:r>
            <a:br>
              <a:rPr lang="en-US" altLang="ja-JP" sz="2400" dirty="0"/>
            </a:br>
            <a:r>
              <a:rPr lang="en-US" altLang="ja-JP" sz="2400" dirty="0"/>
              <a:t> a Computer Scientist”</a:t>
            </a:r>
            <a:br>
              <a:rPr lang="en-US" altLang="ja-JP" sz="2400" dirty="0"/>
            </a:br>
            <a:r>
              <a:rPr lang="en-US" altLang="ja-JP" sz="2400" dirty="0"/>
              <a:t>O'Reilly Media</a:t>
            </a:r>
            <a:endParaRPr kumimoji="1" lang="ja-JP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FB8D4-22C4-1091-AC1D-AC61526989C1}"/>
              </a:ext>
            </a:extLst>
          </p:cNvPr>
          <p:cNvSpPr txBox="1"/>
          <p:nvPr/>
        </p:nvSpPr>
        <p:spPr>
          <a:xfrm>
            <a:off x="838200" y="4640967"/>
            <a:ext cx="14443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hlinkClick r:id="rId3"/>
              </a:rPr>
              <a:t>Amazon.it</a:t>
            </a:r>
            <a:endParaRPr kumimoji="1" lang="en-US" altLang="ja-JP" sz="2400" dirty="0"/>
          </a:p>
          <a:p>
            <a:r>
              <a:rPr kumimoji="1" lang="en-US" altLang="ja-JP" sz="2400" dirty="0">
                <a:hlinkClick r:id="rId4"/>
              </a:rPr>
              <a:t>HTML</a:t>
            </a:r>
            <a:endParaRPr kumimoji="1" lang="ja-JP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E8988-77F1-7AAC-2FF2-7536AC53ACCD}"/>
              </a:ext>
            </a:extLst>
          </p:cNvPr>
          <p:cNvSpPr txBox="1"/>
          <p:nvPr/>
        </p:nvSpPr>
        <p:spPr>
          <a:xfrm>
            <a:off x="6486525" y="2089310"/>
            <a:ext cx="44410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hlinkClick r:id="rId5"/>
              </a:rPr>
              <a:t>Visual Studio Code,</a:t>
            </a:r>
            <a:br>
              <a:rPr lang="en-US" altLang="ja-JP" sz="2400" dirty="0">
                <a:hlinkClick r:id="rId5"/>
              </a:rPr>
            </a:br>
            <a:r>
              <a:rPr lang="en-US" altLang="ja-JP" sz="2400" dirty="0" err="1">
                <a:hlinkClick r:id="rId5"/>
              </a:rPr>
              <a:t>Jupyter</a:t>
            </a:r>
            <a:r>
              <a:rPr lang="en-US" altLang="ja-JP" sz="2400" dirty="0">
                <a:hlinkClick r:id="rId5"/>
              </a:rPr>
              <a:t> Notebook in VS Code</a:t>
            </a:r>
            <a:endParaRPr lang="en-US" altLang="ja-JP" sz="2400" dirty="0"/>
          </a:p>
          <a:p>
            <a:endParaRPr kumimoji="1" lang="en-US" altLang="ja-JP" sz="2400" dirty="0"/>
          </a:p>
          <a:p>
            <a:r>
              <a:rPr kumimoji="1" lang="en-US" altLang="ja-JP" sz="2400" dirty="0"/>
              <a:t>Many YouTube movies by VS Code</a:t>
            </a:r>
            <a:endParaRPr kumimoji="1" lang="ja-JP" alt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07DF83-BBC4-6D79-8275-3FE484634E82}"/>
              </a:ext>
            </a:extLst>
          </p:cNvPr>
          <p:cNvSpPr txBox="1">
            <a:spLocks/>
          </p:cNvSpPr>
          <p:nvPr/>
        </p:nvSpPr>
        <p:spPr>
          <a:xfrm>
            <a:off x="6486525" y="1351370"/>
            <a:ext cx="5019675" cy="4825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/>
              <a:t>Jupyter</a:t>
            </a:r>
            <a:r>
              <a:rPr lang="en-US" altLang="ja-JP" dirty="0"/>
              <a:t> Notebook: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solidFill>
                <a:srgbClr val="0F1111"/>
              </a:solidFill>
            </a:endParaRP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12872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F3CF-84EF-C1A8-C4D7-203F9835F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If you have problems…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AEDE0-E4E3-7F8F-0FFA-EB9F66E75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171" y="1556568"/>
            <a:ext cx="6163854" cy="4018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15F462-77E3-09E7-9398-A38126BC7ABF}"/>
              </a:ext>
            </a:extLst>
          </p:cNvPr>
          <p:cNvSpPr txBox="1"/>
          <p:nvPr/>
        </p:nvSpPr>
        <p:spPr>
          <a:xfrm>
            <a:off x="3752850" y="5575159"/>
            <a:ext cx="82675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Stack Exchange, GitHub issues…</a:t>
            </a:r>
          </a:p>
          <a:p>
            <a:r>
              <a:rPr kumimoji="1" lang="en-US" altLang="ja-JP" sz="3200" dirty="0"/>
              <a:t>Somebody must have experienced your problem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98582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ADC0-C3CA-837D-63DC-8B0B7483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Things that this course doesn’t cover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A35B3-DFF8-2BA2-22D0-CE7965EC74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427" y="1204878"/>
            <a:ext cx="6766560" cy="56531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8113B-4D90-E1A2-0B78-4643F32E031B}"/>
              </a:ext>
            </a:extLst>
          </p:cNvPr>
          <p:cNvSpPr txBox="1"/>
          <p:nvPr/>
        </p:nvSpPr>
        <p:spPr>
          <a:xfrm>
            <a:off x="7667685" y="1334664"/>
            <a:ext cx="424901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ja-JP" sz="2000" dirty="0"/>
              <a:t>ABC of coding</a:t>
            </a:r>
            <a:br>
              <a:rPr kumimoji="1" lang="en-US" altLang="ja-JP" sz="2000" dirty="0"/>
            </a:br>
            <a:r>
              <a:rPr kumimoji="1" lang="en-US" altLang="ja-JP" dirty="0"/>
              <a:t>find books/online courses</a:t>
            </a:r>
            <a:endParaRPr kumimoji="1" lang="en-US" altLang="ja-JP" sz="2000" dirty="0"/>
          </a:p>
          <a:p>
            <a:pPr marL="285750" indent="-285750">
              <a:buFontTx/>
              <a:buChar char="-"/>
            </a:pPr>
            <a:r>
              <a:rPr kumimoji="1" lang="en-US" altLang="ja-JP" sz="2000" dirty="0"/>
              <a:t>Machine learning:</a:t>
            </a:r>
            <a:br>
              <a:rPr kumimoji="1" lang="en-US" altLang="ja-JP" sz="2000" dirty="0"/>
            </a:br>
            <a:r>
              <a:rPr kumimoji="1" lang="en-US" altLang="ja-JP" sz="2000" dirty="0"/>
              <a:t>natural language processing</a:t>
            </a:r>
            <a:br>
              <a:rPr kumimoji="1" lang="en-US" altLang="ja-JP" sz="2000" dirty="0"/>
            </a:br>
            <a:r>
              <a:rPr kumimoji="1" lang="en-US" altLang="ja-JP" dirty="0"/>
              <a:t>sorry, not my interest</a:t>
            </a:r>
            <a:endParaRPr kumimoji="1" lang="en-US" altLang="ja-JP" sz="2000" dirty="0"/>
          </a:p>
          <a:p>
            <a:pPr marL="285750" indent="-285750">
              <a:buFontTx/>
              <a:buChar char="-"/>
            </a:pPr>
            <a:endParaRPr kumimoji="1" lang="en-US" altLang="ja-JP" sz="2000" dirty="0"/>
          </a:p>
          <a:p>
            <a:r>
              <a:rPr kumimoji="1" lang="en-US" altLang="ja-JP" sz="2000" dirty="0"/>
              <a:t>From questionnaire:</a:t>
            </a:r>
          </a:p>
          <a:p>
            <a:pPr marL="285750" indent="-285750">
              <a:buFontTx/>
              <a:buChar char="-"/>
            </a:pPr>
            <a:r>
              <a:rPr kumimoji="1" lang="en-US" altLang="ja-JP" sz="2000" dirty="0"/>
              <a:t>Runtime optimization</a:t>
            </a:r>
            <a:br>
              <a:rPr kumimoji="1" lang="en-US" altLang="ja-JP" sz="2000" dirty="0"/>
            </a:br>
            <a:r>
              <a:rPr kumimoji="1" lang="en-US" altLang="ja-JP" dirty="0"/>
              <a:t>I need more details but search for “refactoring”</a:t>
            </a:r>
            <a:endParaRPr kumimoji="1" lang="en-US" altLang="ja-JP" sz="2000" dirty="0"/>
          </a:p>
          <a:p>
            <a:pPr marL="285750" indent="-285750">
              <a:buFontTx/>
              <a:buChar char="-"/>
            </a:pPr>
            <a:r>
              <a:rPr kumimoji="1" lang="en-US" altLang="ja-JP" sz="2000" dirty="0"/>
              <a:t>GUI</a:t>
            </a:r>
            <a:br>
              <a:rPr kumimoji="1" lang="en-US" altLang="ja-JP" sz="2000" dirty="0"/>
            </a:br>
            <a:r>
              <a:rPr kumimoji="1" lang="en-US" altLang="ja-JP" dirty="0"/>
              <a:t>sorry, not my interest</a:t>
            </a:r>
            <a:br>
              <a:rPr kumimoji="1" lang="en-US" altLang="ja-JP" dirty="0"/>
            </a:br>
            <a:r>
              <a:rPr kumimoji="1" lang="en-US" altLang="ja-JP" dirty="0"/>
              <a:t>(but I’ll tell you how to learn)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1633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Your friend: official documentation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8FE15-828B-4FC7-9E61-9A1D7B62B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0B7B5D-E20A-3BD1-6E4F-A91E622E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" y="1104900"/>
            <a:ext cx="12143585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A2184-6790-989B-4EFC-A49F76BF90B9}"/>
              </a:ext>
            </a:extLst>
          </p:cNvPr>
          <p:cNvSpPr/>
          <p:nvPr/>
        </p:nvSpPr>
        <p:spPr>
          <a:xfrm>
            <a:off x="2790824" y="4533900"/>
            <a:ext cx="1009651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717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Not your best friend: me</a:t>
            </a:r>
            <a:endParaRPr kumimoji="1" lang="ja-JP" altLang="en-US" dirty="0"/>
          </a:p>
        </p:txBody>
      </p:sp>
      <p:pic>
        <p:nvPicPr>
          <p:cNvPr id="2050" name="Picture 2" descr="https://www.briansolis.com/wp-content/uploads/2019/04/Screen-Shot-2015-05-29-at-11.13.06-PM-1024x267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495571"/>
            <a:ext cx="7886700" cy="205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コネクタ 6"/>
          <p:cNvCxnSpPr/>
          <p:nvPr/>
        </p:nvCxnSpPr>
        <p:spPr>
          <a:xfrm>
            <a:off x="4181856" y="2572535"/>
            <a:ext cx="5657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円形吹き出し 7"/>
          <p:cNvSpPr/>
          <p:nvPr/>
        </p:nvSpPr>
        <p:spPr>
          <a:xfrm>
            <a:off x="4340352" y="2846864"/>
            <a:ext cx="4584192" cy="1060704"/>
          </a:xfrm>
          <a:prstGeom prst="wedgeEllipseCallout">
            <a:avLst>
              <a:gd name="adj1" fmla="val -60514"/>
              <a:gd name="adj2" fmla="val -66236"/>
            </a:avLst>
          </a:prstGeom>
          <a:ln w="38100">
            <a:solidFill>
              <a:srgbClr val="DE3C3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000" b="1" cap="all" spc="550" dirty="0">
                <a:solidFill>
                  <a:srgbClr val="DE3C32"/>
                </a:solidFill>
                <a:latin typeface="Arial Black" panose="020B0A04020102020204" pitchFamily="34" charset="0"/>
                <a:ea typeface="Verdana" panose="020B0604030504040204" pitchFamily="34" charset="0"/>
              </a:rPr>
              <a:t>Google it</a:t>
            </a:r>
            <a:endParaRPr lang="ja-JP" altLang="en-US" sz="3000" b="1" cap="all" spc="550" dirty="0">
              <a:solidFill>
                <a:srgbClr val="DE3C3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5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What is/why Python?</a:t>
            </a:r>
          </a:p>
          <a:p>
            <a:r>
              <a:rPr lang="en-US" altLang="ja-JP" dirty="0"/>
              <a:t>Environment</a:t>
            </a:r>
          </a:p>
          <a:p>
            <a:r>
              <a:rPr lang="en-US" altLang="ja-JP" dirty="0"/>
              <a:t>Prepare coding interface</a:t>
            </a:r>
          </a:p>
          <a:p>
            <a:pPr lvl="1"/>
            <a:r>
              <a:rPr lang="en-US" altLang="ja-JP" dirty="0"/>
              <a:t>Visual Studio Code</a:t>
            </a:r>
          </a:p>
          <a:p>
            <a:pPr lvl="1"/>
            <a:r>
              <a:rPr lang="en-US" altLang="ja-JP" dirty="0" err="1"/>
              <a:t>Jupyter</a:t>
            </a:r>
            <a:r>
              <a:rPr lang="en-US" altLang="ja-JP" dirty="0"/>
              <a:t> Notebook</a:t>
            </a:r>
          </a:p>
          <a:p>
            <a:r>
              <a:rPr lang="en-US" altLang="ja-JP" dirty="0"/>
              <a:t>Input support by extensions incl. GitHub Copilot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86554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is/why Python?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An artificial language for coding</a:t>
            </a:r>
          </a:p>
          <a:p>
            <a:pPr>
              <a:lnSpc>
                <a:spcPct val="100000"/>
              </a:lnSpc>
            </a:pPr>
            <a:r>
              <a:rPr kumimoji="1" lang="en-US" altLang="ja-JP" dirty="0"/>
              <a:t>Easy to learn/write </a:t>
            </a:r>
            <a:r>
              <a:rPr lang="en-US" altLang="ja-JP" sz="1600" dirty="0"/>
              <a:t>(compared to other languages)</a:t>
            </a:r>
            <a:endParaRPr kumimoji="1" lang="en-US" altLang="ja-JP" dirty="0"/>
          </a:p>
          <a:p>
            <a:pPr>
              <a:lnSpc>
                <a:spcPct val="100000"/>
              </a:lnSpc>
            </a:pPr>
            <a:r>
              <a:rPr lang="en-US" altLang="ja-JP" dirty="0"/>
              <a:t>Widely used in science/engineering</a:t>
            </a:r>
            <a:r>
              <a:rPr lang="en-US" altLang="ja-JP" sz="1800" dirty="0"/>
              <a:t> (AI, deep learning, etc.)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lang="en-US" altLang="ja-JP" dirty="0"/>
              <a:t>Many libraries</a:t>
            </a:r>
            <a:r>
              <a:rPr lang="en-US" altLang="ja-JP" sz="1800" dirty="0"/>
              <a:t> (= set of tools for common processes)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kumimoji="1" lang="en-US" altLang="ja-JP" dirty="0"/>
              <a:t>Open source</a:t>
            </a:r>
          </a:p>
          <a:p>
            <a:pPr>
              <a:lnSpc>
                <a:spcPct val="100000"/>
              </a:lnSpc>
            </a:pPr>
            <a:r>
              <a:rPr kumimoji="1" lang="en-US" altLang="ja-JP" dirty="0"/>
              <a:t>Free!</a:t>
            </a:r>
            <a:endParaRPr kumimoji="1" lang="ja-JP" altLang="en-US" dirty="0"/>
          </a:p>
        </p:txBody>
      </p:sp>
      <p:pic>
        <p:nvPicPr>
          <p:cNvPr id="1026" name="Picture 2" descr="pyth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69792" y="4730496"/>
            <a:ext cx="4852416" cy="179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417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Python libraries (packages)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Mathematics</a:t>
            </a:r>
          </a:p>
          <a:p>
            <a:r>
              <a:rPr lang="en-US" altLang="ja-JP" dirty="0"/>
              <a:t>Plotting</a:t>
            </a:r>
          </a:p>
          <a:p>
            <a:r>
              <a:rPr kumimoji="1" lang="en-US" altLang="ja-JP" dirty="0"/>
              <a:t>Signal processing</a:t>
            </a:r>
          </a:p>
          <a:p>
            <a:r>
              <a:rPr lang="en-US" altLang="ja-JP" dirty="0"/>
              <a:t>Statistics</a:t>
            </a:r>
          </a:p>
          <a:p>
            <a:r>
              <a:rPr kumimoji="1" lang="en-US" altLang="ja-JP" dirty="0"/>
              <a:t>Database</a:t>
            </a:r>
          </a:p>
          <a:p>
            <a:r>
              <a:rPr kumimoji="1" lang="en-US" altLang="ja-JP" dirty="0"/>
              <a:t>Machine learning</a:t>
            </a:r>
            <a:r>
              <a:rPr lang="en-US" altLang="ja-JP" dirty="0"/>
              <a:t>	</a:t>
            </a:r>
            <a:br>
              <a:rPr lang="en-US" altLang="ja-JP" dirty="0"/>
            </a:br>
            <a:r>
              <a:rPr lang="en-US" altLang="ja-JP" dirty="0"/>
              <a:t>etc.</a:t>
            </a:r>
            <a:endParaRPr kumimoji="1" lang="ja-JP" altLang="en-US" dirty="0"/>
          </a:p>
        </p:txBody>
      </p:sp>
      <p:pic>
        <p:nvPicPr>
          <p:cNvPr id="2052" name="Picture 4" descr="python libraries used for machine learning Hot Sale - OFF 65%">
            <a:extLst>
              <a:ext uri="{FF2B5EF4-FFF2-40B4-BE49-F238E27FC236}">
                <a16:creationId xmlns:a16="http://schemas.microsoft.com/office/drawing/2014/main" id="{632B58E6-B9B1-8E7C-A422-1589081EF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12" y="1037100"/>
            <a:ext cx="6701023" cy="446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962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Open Source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Always improving</a:t>
            </a:r>
          </a:p>
          <a:p>
            <a:r>
              <a:rPr kumimoji="1" lang="en-US" altLang="ja-JP" dirty="0"/>
              <a:t>Free to</a:t>
            </a:r>
          </a:p>
          <a:p>
            <a:pPr marL="457200" indent="-457200">
              <a:buFontTx/>
              <a:buChar char="-"/>
            </a:pPr>
            <a:r>
              <a:rPr lang="en-US" altLang="ja-JP" dirty="0"/>
              <a:t>run</a:t>
            </a:r>
          </a:p>
          <a:p>
            <a:pPr marL="457200" indent="-457200">
              <a:buFontTx/>
              <a:buChar char="-"/>
            </a:pPr>
            <a:r>
              <a:rPr kumimoji="1" lang="en-US" altLang="ja-JP" dirty="0"/>
              <a:t>distribute</a:t>
            </a:r>
          </a:p>
          <a:p>
            <a:pPr marL="457200" indent="-457200">
              <a:buFontTx/>
              <a:buChar char="-"/>
            </a:pPr>
            <a:r>
              <a:rPr lang="en-US" altLang="ja-JP" b="1" dirty="0">
                <a:solidFill>
                  <a:srgbClr val="FF0000"/>
                </a:solidFill>
              </a:rPr>
              <a:t>study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altLang="ja-JP" b="1" dirty="0">
                <a:solidFill>
                  <a:srgbClr val="FF0000"/>
                </a:solidFill>
              </a:rPr>
              <a:t>modify</a:t>
            </a:r>
          </a:p>
        </p:txBody>
      </p:sp>
      <p:pic>
        <p:nvPicPr>
          <p:cNvPr id="1028" name="Picture 4" descr="https://miro.medium.com/max/498/1*Pp1Co-0vbzphCt_wzmeI9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096" y="2214226"/>
            <a:ext cx="6384076" cy="384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614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5E0E-04C9-36FB-AE0F-07C1307E4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Setting up coding environment</a:t>
            </a:r>
            <a:endParaRPr kumimoji="1" lang="ja-JP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65F57F-AAFA-58EA-7619-0B122081E3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07" y="1085850"/>
            <a:ext cx="1214358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62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5068</TotalTime>
  <Words>784</Words>
  <Application>Microsoft Office PowerPoint</Application>
  <PresentationFormat>Widescreen</PresentationFormat>
  <Paragraphs>173</Paragraphs>
  <Slides>41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Calibri-Bold</vt:lpstr>
      <vt:lpstr>Arial</vt:lpstr>
      <vt:lpstr>Arial Black</vt:lpstr>
      <vt:lpstr>Calibri</vt:lpstr>
      <vt:lpstr>Consolas</vt:lpstr>
      <vt:lpstr>Office Theme</vt:lpstr>
      <vt:lpstr>Coding seminar</vt:lpstr>
      <vt:lpstr>Aim of this course 1/2</vt:lpstr>
      <vt:lpstr>Aim of this course 2/2</vt:lpstr>
      <vt:lpstr>Things that this course doesn’t cover</vt:lpstr>
      <vt:lpstr>Contents</vt:lpstr>
      <vt:lpstr>What is/why Python?</vt:lpstr>
      <vt:lpstr>Python libraries (packages)</vt:lpstr>
      <vt:lpstr>Open Source</vt:lpstr>
      <vt:lpstr>Setting up coding environment</vt:lpstr>
      <vt:lpstr>How Python codes actually run?</vt:lpstr>
      <vt:lpstr>Libraries (packages)</vt:lpstr>
      <vt:lpstr>Sometimes requirements are different</vt:lpstr>
      <vt:lpstr>Different versions, different environments</vt:lpstr>
      <vt:lpstr>Semantic versioning</vt:lpstr>
      <vt:lpstr>Environment/package manager</vt:lpstr>
      <vt:lpstr>Environment/package manager</vt:lpstr>
      <vt:lpstr>Docker – recreate same environemnt</vt:lpstr>
      <vt:lpstr>Let’s code! – Launch VS Code</vt:lpstr>
      <vt:lpstr>Minimize your hand movement</vt:lpstr>
      <vt:lpstr>Typing speed helps you</vt:lpstr>
      <vt:lpstr>Visual Studio Code</vt:lpstr>
      <vt:lpstr>Assign a new folder</vt:lpstr>
      <vt:lpstr>Install Jupyter extention</vt:lpstr>
      <vt:lpstr>Create your first file</vt:lpstr>
      <vt:lpstr>Jupyter Notebook: save it first</vt:lpstr>
      <vt:lpstr>Interface</vt:lpstr>
      <vt:lpstr>Run the cell</vt:lpstr>
      <vt:lpstr>Result</vt:lpstr>
      <vt:lpstr>Extensions – improves efficiency</vt:lpstr>
      <vt:lpstr>Suggests &amp; shows documents on the go</vt:lpstr>
      <vt:lpstr>Find ones that suit you</vt:lpstr>
      <vt:lpstr>AI assisted coding – GitHub Copilot</vt:lpstr>
      <vt:lpstr>GitHub Copilot</vt:lpstr>
      <vt:lpstr>Example of making code with “prompt”</vt:lpstr>
      <vt:lpstr>Copilot pros and cons</vt:lpstr>
      <vt:lpstr>Save your workspace</vt:lpstr>
      <vt:lpstr>.workspace</vt:lpstr>
      <vt:lpstr>Textbooks for this lesson</vt:lpstr>
      <vt:lpstr>If you have problems…</vt:lpstr>
      <vt:lpstr>Your friend: official documentation</vt:lpstr>
      <vt:lpstr>Not your best friend: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seminar</dc:title>
  <dc:creator>Ikue Hirata</dc:creator>
  <cp:lastModifiedBy>Ikue Hirata</cp:lastModifiedBy>
  <cp:revision>123</cp:revision>
  <dcterms:created xsi:type="dcterms:W3CDTF">2019-12-17T15:52:35Z</dcterms:created>
  <dcterms:modified xsi:type="dcterms:W3CDTF">2023-07-11T14:55:37Z</dcterms:modified>
</cp:coreProperties>
</file>